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52" r:id="rId5"/>
    <p:sldMasterId id="2147483655" r:id="rId6"/>
    <p:sldMasterId id="2147483653" r:id="rId7"/>
    <p:sldMasterId id="2147483654" r:id="rId8"/>
    <p:sldMasterId id="2147484185" r:id="rId9"/>
  </p:sldMasterIdLst>
  <p:notesMasterIdLst>
    <p:notesMasterId r:id="rId13"/>
  </p:notesMasterIdLst>
  <p:handoutMasterIdLst>
    <p:handoutMasterId r:id="rId14"/>
  </p:handoutMasterIdLst>
  <p:sldIdLst>
    <p:sldId id="771" r:id="rId10"/>
    <p:sldId id="779" r:id="rId11"/>
    <p:sldId id="773"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9900"/>
    <a:srgbClr val="6E9DB7"/>
    <a:srgbClr val="CC0000"/>
    <a:srgbClr val="3366CC"/>
    <a:srgbClr val="3333FF"/>
    <a:srgbClr val="CC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753" autoAdjust="0"/>
    <p:restoredTop sz="69123" autoAdjust="0"/>
  </p:normalViewPr>
  <p:slideViewPr>
    <p:cSldViewPr snapToGrid="0">
      <p:cViewPr varScale="1">
        <p:scale>
          <a:sx n="79" d="100"/>
          <a:sy n="79" d="100"/>
        </p:scale>
        <p:origin x="2454" y="114"/>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napToGrid="0">
      <p:cViewPr varScale="1">
        <p:scale>
          <a:sx n="87" d="100"/>
          <a:sy n="87" d="100"/>
        </p:scale>
        <p:origin x="3804" y="84"/>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5127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theme" Target="../theme/theme7.xml"/><Relationship Id="rId4" Type="http://schemas.openxmlformats.org/officeDocument/2006/relationships/image" Target="../media/image12.emf"/></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4"/>
          <p:cNvSpPr>
            <a:spLocks noGrp="1" noRot="1" noChangeAspect="1" noChangeArrowheads="1" noTextEdit="1"/>
          </p:cNvSpPr>
          <p:nvPr>
            <p:ph type="sldImg" idx="2"/>
          </p:nvPr>
        </p:nvSpPr>
        <p:spPr bwMode="auto">
          <a:xfrm>
            <a:off x="352425" y="358775"/>
            <a:ext cx="3438525" cy="2579688"/>
          </a:xfrm>
          <a:prstGeom prst="rect">
            <a:avLst/>
          </a:prstGeom>
          <a:noFill/>
          <a:ln w="9525">
            <a:solidFill>
              <a:srgbClr val="969696"/>
            </a:solidFill>
            <a:miter lim="800000"/>
            <a:headEnd/>
            <a:tailEnd/>
          </a:ln>
        </p:spPr>
      </p:sp>
      <p:sp>
        <p:nvSpPr>
          <p:cNvPr id="3098" name="Rectangle 26"/>
          <p:cNvSpPr>
            <a:spLocks noChangeArrowheads="1"/>
          </p:cNvSpPr>
          <p:nvPr/>
        </p:nvSpPr>
        <p:spPr bwMode="auto">
          <a:xfrm>
            <a:off x="4221163" y="3394075"/>
            <a:ext cx="2322512" cy="5622925"/>
          </a:xfrm>
          <a:prstGeom prst="rect">
            <a:avLst/>
          </a:prstGeom>
          <a:noFill/>
          <a:ln w="9525">
            <a:solidFill>
              <a:srgbClr val="969696"/>
            </a:solidFill>
            <a:miter lim="800000"/>
            <a:headEnd/>
            <a:tailEnd/>
          </a:ln>
        </p:spPr>
        <p:txBody>
          <a:bodyPr lIns="92004" tIns="46001" rIns="92004" bIns="46001"/>
          <a:lstStyle/>
          <a:p>
            <a:pPr marL="107950" indent="-107950" defTabSz="866775">
              <a:spcBef>
                <a:spcPct val="30000"/>
              </a:spcBef>
              <a:buFontTx/>
              <a:buChar char="•"/>
              <a:defRPr/>
            </a:pPr>
            <a:endParaRPr lang="en-US" sz="900">
              <a:latin typeface="Verdana" pitchFamily="34" charset="0"/>
            </a:endParaRPr>
          </a:p>
        </p:txBody>
      </p:sp>
      <p:sp>
        <p:nvSpPr>
          <p:cNvPr id="3099" name="Rectangle 27"/>
          <p:cNvSpPr>
            <a:spLocks noChangeArrowheads="1"/>
          </p:cNvSpPr>
          <p:nvPr/>
        </p:nvSpPr>
        <p:spPr bwMode="auto">
          <a:xfrm>
            <a:off x="3859213" y="668338"/>
            <a:ext cx="2684462" cy="2273300"/>
          </a:xfrm>
          <a:prstGeom prst="rect">
            <a:avLst/>
          </a:prstGeom>
          <a:noFill/>
          <a:ln w="9525">
            <a:solidFill>
              <a:srgbClr val="969696"/>
            </a:solidFill>
            <a:miter lim="800000"/>
            <a:headEnd/>
            <a:tailEnd/>
          </a:ln>
        </p:spPr>
        <p:txBody>
          <a:bodyPr lIns="92004" tIns="46001" rIns="92004" bIns="46001"/>
          <a:lstStyle/>
          <a:p>
            <a:pPr marL="107950" indent="-107950" defTabSz="866775">
              <a:spcBef>
                <a:spcPct val="30000"/>
              </a:spcBef>
              <a:buFontTx/>
              <a:buChar char="•"/>
              <a:defRPr/>
            </a:pPr>
            <a:endParaRPr lang="en-US" sz="900">
              <a:latin typeface="Verdana" pitchFamily="34" charset="0"/>
            </a:endParaRPr>
          </a:p>
        </p:txBody>
      </p:sp>
      <p:sp>
        <p:nvSpPr>
          <p:cNvPr id="3101" name="Rectangle 29"/>
          <p:cNvSpPr>
            <a:spLocks noChangeArrowheads="1"/>
          </p:cNvSpPr>
          <p:nvPr/>
        </p:nvSpPr>
        <p:spPr bwMode="auto">
          <a:xfrm>
            <a:off x="350838" y="3386138"/>
            <a:ext cx="3763962" cy="5640387"/>
          </a:xfrm>
          <a:prstGeom prst="rect">
            <a:avLst/>
          </a:prstGeom>
          <a:noFill/>
          <a:ln w="9525">
            <a:solidFill>
              <a:srgbClr val="969696"/>
            </a:solidFill>
            <a:miter lim="800000"/>
            <a:headEnd/>
            <a:tailEnd/>
          </a:ln>
        </p:spPr>
        <p:txBody>
          <a:bodyPr wrap="none" lIns="86694" tIns="43347" rIns="86694" bIns="43347" anchor="ctr"/>
          <a:lstStyle/>
          <a:p>
            <a:pPr defTabSz="866775" eaLnBrk="0" hangingPunct="0">
              <a:defRPr/>
            </a:pPr>
            <a:endParaRPr lang="en-US" sz="1700">
              <a:latin typeface="Arial" charset="0"/>
            </a:endParaRPr>
          </a:p>
        </p:txBody>
      </p:sp>
      <p:sp>
        <p:nvSpPr>
          <p:cNvPr id="3079" name="Rectangle 7"/>
          <p:cNvSpPr>
            <a:spLocks noGrp="1" noChangeArrowheads="1"/>
          </p:cNvSpPr>
          <p:nvPr>
            <p:ph type="sldNum" sz="quarter" idx="5"/>
          </p:nvPr>
        </p:nvSpPr>
        <p:spPr bwMode="auto">
          <a:xfrm>
            <a:off x="3890963" y="8986838"/>
            <a:ext cx="3119437" cy="309562"/>
          </a:xfrm>
          <a:prstGeom prst="rect">
            <a:avLst/>
          </a:prstGeom>
          <a:noFill/>
          <a:ln w="9525">
            <a:noFill/>
            <a:miter lim="800000"/>
            <a:headEnd/>
            <a:tailEnd/>
          </a:ln>
        </p:spPr>
        <p:txBody>
          <a:bodyPr vert="horz" wrap="square" lIns="92004" tIns="46001" rIns="92004" bIns="46001" numCol="1" anchor="b" anchorCtr="0" compatLnSpc="1">
            <a:prstTxWarp prst="textNoShape">
              <a:avLst/>
            </a:prstTxWarp>
          </a:bodyPr>
          <a:lstStyle>
            <a:lvl1pPr algn="r" defTabSz="920750" eaLnBrk="1" hangingPunct="1">
              <a:defRPr sz="900">
                <a:latin typeface="Verdana" pitchFamily="34" charset="0"/>
              </a:defRPr>
            </a:lvl1pPr>
          </a:lstStyle>
          <a:p>
            <a:pPr>
              <a:defRPr/>
            </a:pPr>
            <a:r>
              <a:rPr lang="en-US"/>
              <a:t> </a:t>
            </a:r>
            <a:r>
              <a:rPr lang="en-US" b="1"/>
              <a:t>-  </a:t>
            </a:r>
            <a:fld id="{88152064-AA56-499A-9FAC-2D488652DF43}" type="slidenum">
              <a:rPr lang="en-US" b="1"/>
              <a:pPr>
                <a:defRPr/>
              </a:pPr>
              <a:t>‹#›</a:t>
            </a:fld>
            <a:endParaRPr lang="en-US" b="1"/>
          </a:p>
        </p:txBody>
      </p:sp>
      <p:sp>
        <p:nvSpPr>
          <p:cNvPr id="3096" name="Text Box 24"/>
          <p:cNvSpPr txBox="1">
            <a:spLocks noChangeArrowheads="1"/>
          </p:cNvSpPr>
          <p:nvPr/>
        </p:nvSpPr>
        <p:spPr bwMode="auto">
          <a:xfrm>
            <a:off x="274638" y="0"/>
            <a:ext cx="4205287" cy="293688"/>
          </a:xfrm>
          <a:prstGeom prst="rect">
            <a:avLst/>
          </a:prstGeom>
          <a:noFill/>
          <a:ln w="9525">
            <a:noFill/>
            <a:miter lim="800000"/>
            <a:headEnd/>
            <a:tailEnd/>
          </a:ln>
        </p:spPr>
        <p:txBody>
          <a:bodyPr lIns="92004" tIns="46001" rIns="92004" bIns="46001">
            <a:spAutoFit/>
          </a:bodyPr>
          <a:lstStyle/>
          <a:p>
            <a:pPr defTabSz="920750" eaLnBrk="0" hangingPunct="0">
              <a:spcBef>
                <a:spcPct val="50000"/>
              </a:spcBef>
              <a:defRPr/>
            </a:pPr>
            <a:r>
              <a:rPr lang="en-US" sz="1300" b="1">
                <a:latin typeface="Verdana" pitchFamily="34" charset="0"/>
              </a:rPr>
              <a:t>Instructor Guide</a:t>
            </a:r>
          </a:p>
        </p:txBody>
      </p:sp>
      <p:sp>
        <p:nvSpPr>
          <p:cNvPr id="3086" name="Text Box 14"/>
          <p:cNvSpPr txBox="1">
            <a:spLocks noChangeArrowheads="1"/>
          </p:cNvSpPr>
          <p:nvPr/>
        </p:nvSpPr>
        <p:spPr bwMode="auto">
          <a:xfrm>
            <a:off x="3859213" y="357188"/>
            <a:ext cx="2684462" cy="317500"/>
          </a:xfrm>
          <a:prstGeom prst="rect">
            <a:avLst/>
          </a:prstGeom>
          <a:solidFill>
            <a:schemeClr val="bg1"/>
          </a:solidFill>
          <a:ln w="9525">
            <a:solidFill>
              <a:srgbClr val="969696"/>
            </a:solidFill>
            <a:miter lim="800000"/>
            <a:headEnd/>
            <a:tailEnd/>
          </a:ln>
        </p:spPr>
        <p:txBody>
          <a:bodyPr lIns="92004" tIns="46001" rIns="92004" bIns="46001">
            <a:spAutoFit/>
          </a:bodyPr>
          <a:lstStyle/>
          <a:p>
            <a:pPr defTabSz="920750" eaLnBrk="0" hangingPunct="0">
              <a:spcBef>
                <a:spcPct val="50000"/>
              </a:spcBef>
              <a:tabLst>
                <a:tab pos="595313" algn="l"/>
              </a:tabLst>
              <a:defRPr/>
            </a:pPr>
            <a:r>
              <a:rPr lang="en-US" sz="1400">
                <a:latin typeface="Verdana" pitchFamily="34" charset="0"/>
              </a:rPr>
              <a:t>	Misc.</a:t>
            </a:r>
          </a:p>
        </p:txBody>
      </p:sp>
      <p:sp>
        <p:nvSpPr>
          <p:cNvPr id="3082" name="Text Box 10"/>
          <p:cNvSpPr txBox="1">
            <a:spLocks noChangeArrowheads="1"/>
          </p:cNvSpPr>
          <p:nvPr/>
        </p:nvSpPr>
        <p:spPr bwMode="auto">
          <a:xfrm>
            <a:off x="4221163" y="3074988"/>
            <a:ext cx="2322512" cy="319087"/>
          </a:xfrm>
          <a:prstGeom prst="rect">
            <a:avLst/>
          </a:prstGeom>
          <a:solidFill>
            <a:schemeClr val="bg1"/>
          </a:solidFill>
          <a:ln w="9525">
            <a:solidFill>
              <a:srgbClr val="969696"/>
            </a:solidFill>
            <a:miter lim="800000"/>
            <a:headEnd/>
            <a:tailEnd/>
          </a:ln>
        </p:spPr>
        <p:txBody>
          <a:bodyPr lIns="92004" tIns="46001" rIns="92004" bIns="46001">
            <a:spAutoFit/>
          </a:bodyPr>
          <a:lstStyle/>
          <a:p>
            <a:pPr defTabSz="920750" eaLnBrk="0" hangingPunct="0">
              <a:spcBef>
                <a:spcPct val="50000"/>
              </a:spcBef>
              <a:tabLst>
                <a:tab pos="595313" algn="l"/>
              </a:tabLst>
              <a:defRPr/>
            </a:pPr>
            <a:r>
              <a:rPr lang="en-US" sz="1400">
                <a:latin typeface="Verdana" pitchFamily="34" charset="0"/>
              </a:rPr>
              <a:t>	Your Notes</a:t>
            </a:r>
          </a:p>
        </p:txBody>
      </p:sp>
      <p:sp>
        <p:nvSpPr>
          <p:cNvPr id="3080" name="Text Box 8"/>
          <p:cNvSpPr txBox="1">
            <a:spLocks noChangeArrowheads="1"/>
          </p:cNvSpPr>
          <p:nvPr/>
        </p:nvSpPr>
        <p:spPr bwMode="auto">
          <a:xfrm>
            <a:off x="350838" y="3074988"/>
            <a:ext cx="3763962" cy="319087"/>
          </a:xfrm>
          <a:prstGeom prst="rect">
            <a:avLst/>
          </a:prstGeom>
          <a:solidFill>
            <a:schemeClr val="bg1"/>
          </a:solidFill>
          <a:ln w="9525">
            <a:solidFill>
              <a:srgbClr val="969696"/>
            </a:solidFill>
            <a:miter lim="800000"/>
            <a:headEnd/>
            <a:tailEnd/>
          </a:ln>
        </p:spPr>
        <p:txBody>
          <a:bodyPr lIns="92004" tIns="46001" rIns="92004" bIns="46001">
            <a:spAutoFit/>
          </a:bodyPr>
          <a:lstStyle/>
          <a:p>
            <a:pPr defTabSz="920750" eaLnBrk="0" hangingPunct="0">
              <a:spcBef>
                <a:spcPct val="50000"/>
              </a:spcBef>
              <a:tabLst>
                <a:tab pos="704850" algn="l"/>
              </a:tabLst>
              <a:defRPr/>
            </a:pPr>
            <a:r>
              <a:rPr lang="en-US" sz="1400">
                <a:latin typeface="Verdana" pitchFamily="34" charset="0"/>
              </a:rPr>
              <a:t>	Teaching Points</a:t>
            </a:r>
          </a:p>
        </p:txBody>
      </p:sp>
      <p:pic>
        <p:nvPicPr>
          <p:cNvPr id="9227" name="Picture 18" descr="MCj02525470000[1]"/>
          <p:cNvPicPr>
            <a:picLocks noChangeAspect="1" noChangeArrowheads="1"/>
          </p:cNvPicPr>
          <p:nvPr/>
        </p:nvPicPr>
        <p:blipFill>
          <a:blip r:embed="rId2"/>
          <a:srcRect/>
          <a:stretch>
            <a:fillRect/>
          </a:stretch>
        </p:blipFill>
        <p:spPr bwMode="auto">
          <a:xfrm>
            <a:off x="454025" y="3000375"/>
            <a:ext cx="590550" cy="619125"/>
          </a:xfrm>
          <a:prstGeom prst="rect">
            <a:avLst/>
          </a:prstGeom>
          <a:noFill/>
          <a:ln w="9525">
            <a:noFill/>
            <a:miter lim="800000"/>
            <a:headEnd/>
            <a:tailEnd/>
          </a:ln>
        </p:spPr>
      </p:pic>
      <p:pic>
        <p:nvPicPr>
          <p:cNvPr id="9228" name="Picture 30" descr="MCj03597410000[1]"/>
          <p:cNvPicPr>
            <a:picLocks noChangeAspect="1" noChangeArrowheads="1"/>
          </p:cNvPicPr>
          <p:nvPr/>
        </p:nvPicPr>
        <p:blipFill>
          <a:blip r:embed="rId3"/>
          <a:srcRect/>
          <a:stretch>
            <a:fillRect/>
          </a:stretch>
        </p:blipFill>
        <p:spPr bwMode="auto">
          <a:xfrm>
            <a:off x="3933825" y="263525"/>
            <a:ext cx="512763" cy="517525"/>
          </a:xfrm>
          <a:prstGeom prst="rect">
            <a:avLst/>
          </a:prstGeom>
          <a:noFill/>
          <a:ln w="9525">
            <a:noFill/>
            <a:miter lim="800000"/>
            <a:headEnd/>
            <a:tailEnd/>
          </a:ln>
        </p:spPr>
      </p:pic>
      <p:pic>
        <p:nvPicPr>
          <p:cNvPr id="9229" name="Picture 31" descr="MCj04248200000[1]"/>
          <p:cNvPicPr>
            <a:picLocks noChangeAspect="1" noChangeArrowheads="1"/>
          </p:cNvPicPr>
          <p:nvPr/>
        </p:nvPicPr>
        <p:blipFill>
          <a:blip r:embed="rId4"/>
          <a:srcRect/>
          <a:stretch>
            <a:fillRect/>
          </a:stretch>
        </p:blipFill>
        <p:spPr bwMode="auto">
          <a:xfrm>
            <a:off x="4294188" y="2987675"/>
            <a:ext cx="588962" cy="533400"/>
          </a:xfrm>
          <a:prstGeom prst="rect">
            <a:avLst/>
          </a:prstGeom>
          <a:noFill/>
          <a:ln w="9525">
            <a:noFill/>
            <a:miter lim="800000"/>
            <a:headEnd/>
            <a:tailEnd/>
          </a:ln>
        </p:spPr>
      </p:pic>
      <p:sp>
        <p:nvSpPr>
          <p:cNvPr id="11280" name="Rectangle 3"/>
          <p:cNvSpPr>
            <a:spLocks noChangeArrowheads="1"/>
          </p:cNvSpPr>
          <p:nvPr/>
        </p:nvSpPr>
        <p:spPr bwMode="auto">
          <a:xfrm>
            <a:off x="4244975" y="3670300"/>
            <a:ext cx="2168525" cy="4183063"/>
          </a:xfrm>
          <a:prstGeom prst="rect">
            <a:avLst/>
          </a:prstGeom>
          <a:noFill/>
          <a:ln w="9525">
            <a:noFill/>
            <a:miter lim="800000"/>
            <a:headEnd/>
            <a:tailEnd/>
          </a:ln>
        </p:spPr>
        <p:txBody>
          <a:bodyPr/>
          <a:lstStyle/>
          <a:p>
            <a:pPr marL="114300" indent="-114300" eaLnBrk="0" hangingPunct="0">
              <a:spcBef>
                <a:spcPct val="30000"/>
              </a:spcBef>
              <a:defRPr/>
            </a:pPr>
            <a:r>
              <a:rPr lang="en-US" sz="1000" b="1">
                <a:latin typeface="Verdana" pitchFamily="34" charset="0"/>
              </a:rPr>
              <a:t>Teaching Notes:</a:t>
            </a:r>
          </a:p>
        </p:txBody>
      </p:sp>
      <p:sp>
        <p:nvSpPr>
          <p:cNvPr id="11281" name="Rectangle 3"/>
          <p:cNvSpPr>
            <a:spLocks noChangeArrowheads="1"/>
          </p:cNvSpPr>
          <p:nvPr/>
        </p:nvSpPr>
        <p:spPr bwMode="auto">
          <a:xfrm>
            <a:off x="422275" y="3670300"/>
            <a:ext cx="3582988" cy="4183063"/>
          </a:xfrm>
          <a:prstGeom prst="rect">
            <a:avLst/>
          </a:prstGeom>
          <a:noFill/>
          <a:ln w="9525">
            <a:noFill/>
            <a:miter lim="800000"/>
            <a:headEnd/>
            <a:tailEnd/>
          </a:ln>
        </p:spPr>
        <p:txBody>
          <a:bodyPr/>
          <a:lstStyle/>
          <a:p>
            <a:pPr marL="114300" indent="-114300" eaLnBrk="0" hangingPunct="0">
              <a:spcBef>
                <a:spcPct val="30000"/>
              </a:spcBef>
              <a:defRPr/>
            </a:pPr>
            <a:r>
              <a:rPr lang="en-US" sz="1000" b="1" dirty="0">
                <a:latin typeface="Verdana" pitchFamily="34" charset="0"/>
              </a:rPr>
              <a:t>Teaching Points:</a:t>
            </a:r>
          </a:p>
        </p:txBody>
      </p:sp>
    </p:spTree>
    <p:extLst>
      <p:ext uri="{BB962C8B-B14F-4D97-AF65-F5344CB8AC3E}">
        <p14:creationId xmlns:p14="http://schemas.microsoft.com/office/powerpoint/2010/main" val="3717298161"/>
      </p:ext>
    </p:extLst>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defRPr sz="1000" b="1" kern="1200">
        <a:solidFill>
          <a:schemeClr val="tx1"/>
        </a:solidFill>
        <a:latin typeface="Verdana" pitchFamily="34" charset="0"/>
        <a:ea typeface="+mn-ea"/>
        <a:cs typeface="+mn-cs"/>
      </a:defRPr>
    </a:lvl1pPr>
    <a:lvl2pPr marL="342900" indent="-1143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571500" indent="-114300" algn="l" rtl="0" eaLnBrk="0" fontAlgn="base" hangingPunct="0">
      <a:spcBef>
        <a:spcPct val="30000"/>
      </a:spcBef>
      <a:spcAft>
        <a:spcPct val="0"/>
      </a:spcAft>
      <a:buChar char="•"/>
      <a:defRPr sz="1000" kern="1200">
        <a:solidFill>
          <a:schemeClr val="tx1"/>
        </a:solidFill>
        <a:latin typeface="Arial" charset="0"/>
        <a:ea typeface="+mn-ea"/>
        <a:cs typeface="+mn-cs"/>
      </a:defRPr>
    </a:lvl3pPr>
    <a:lvl4pPr marL="800100" indent="-114300" algn="l" rtl="0" eaLnBrk="0" fontAlgn="base" hangingPunct="0">
      <a:spcBef>
        <a:spcPct val="30000"/>
      </a:spcBef>
      <a:spcAft>
        <a:spcPct val="0"/>
      </a:spcAft>
      <a:buChar char="•"/>
      <a:defRPr sz="1000" kern="1200">
        <a:solidFill>
          <a:schemeClr val="tx1"/>
        </a:solidFill>
        <a:latin typeface="Arial" charset="0"/>
        <a:ea typeface="+mn-ea"/>
        <a:cs typeface="+mn-cs"/>
      </a:defRPr>
    </a:lvl4pPr>
    <a:lvl5pPr marL="1028700" indent="-114300" algn="l" rtl="0" eaLnBrk="0" fontAlgn="base" hangingPunct="0">
      <a:spcBef>
        <a:spcPct val="30000"/>
      </a:spcBef>
      <a:spcAft>
        <a:spcPct val="0"/>
      </a:spcAft>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irman.af.mi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8392" y="4005742"/>
            <a:ext cx="3561980" cy="4981095"/>
          </a:xfrm>
          <a:prstGeom prst="rect">
            <a:avLst/>
          </a:prstGeom>
        </p:spPr>
        <p:txBody>
          <a:bodyPr/>
          <a:lstStyle/>
          <a:p>
            <a:pPr>
              <a:buFontTx/>
              <a:buChar char="•"/>
            </a:pPr>
            <a:r>
              <a:rPr lang="en-US" b="0" dirty="0"/>
              <a:t>Welcome and </a:t>
            </a:r>
            <a:r>
              <a:rPr lang="en-US" b="0" dirty="0" smtClean="0"/>
              <a:t>introductions</a:t>
            </a:r>
          </a:p>
          <a:p>
            <a:pPr>
              <a:buFontTx/>
              <a:buChar char="•"/>
            </a:pPr>
            <a:r>
              <a:rPr lang="en-US" b="0" dirty="0" smtClean="0"/>
              <a:t>Overview</a:t>
            </a:r>
          </a:p>
          <a:p>
            <a:pPr lvl="1"/>
            <a:r>
              <a:rPr lang="en-US" dirty="0" smtClean="0"/>
              <a:t>This is a </a:t>
            </a:r>
            <a:r>
              <a:rPr lang="en-US" dirty="0" err="1" smtClean="0"/>
              <a:t>snipit</a:t>
            </a:r>
            <a:r>
              <a:rPr lang="en-US" dirty="0" smtClean="0"/>
              <a:t> of a principle from the Profession of Arms Center of Excellence (PACE) Enhancing Human Capital Course</a:t>
            </a:r>
          </a:p>
          <a:p>
            <a:pPr lvl="1"/>
            <a:r>
              <a:rPr lang="en-US" b="0" dirty="0" smtClean="0"/>
              <a:t>Intent is 5-10 minute discussion of an EHC principle.  Seek to apply to current work, home situation</a:t>
            </a:r>
            <a:endParaRPr lang="en-US" b="0" dirty="0"/>
          </a:p>
          <a:p>
            <a:pPr>
              <a:buFontTx/>
              <a:buChar char="•"/>
            </a:pPr>
            <a:r>
              <a:rPr lang="en-US" b="0" dirty="0" smtClean="0"/>
              <a:t>How </a:t>
            </a:r>
            <a:r>
              <a:rPr lang="en-US" b="0" dirty="0"/>
              <a:t>this will flow:</a:t>
            </a:r>
          </a:p>
          <a:p>
            <a:pPr lvl="1"/>
            <a:r>
              <a:rPr lang="en-US" dirty="0" smtClean="0">
                <a:latin typeface="Verdana" pitchFamily="34" charset="0"/>
              </a:rPr>
              <a:t>An </a:t>
            </a:r>
            <a:r>
              <a:rPr lang="en-US" dirty="0">
                <a:latin typeface="Verdana" pitchFamily="34" charset="0"/>
              </a:rPr>
              <a:t>overview</a:t>
            </a:r>
          </a:p>
          <a:p>
            <a:pPr lvl="1"/>
            <a:r>
              <a:rPr lang="en-US" dirty="0" smtClean="0">
                <a:latin typeface="Verdana" pitchFamily="34" charset="0"/>
              </a:rPr>
              <a:t>Encourage participation</a:t>
            </a:r>
          </a:p>
          <a:p>
            <a:pPr lvl="1"/>
            <a:r>
              <a:rPr lang="en-US" dirty="0" smtClean="0">
                <a:latin typeface="Verdana" pitchFamily="34" charset="0"/>
              </a:rPr>
              <a:t>Ask </a:t>
            </a:r>
            <a:r>
              <a:rPr lang="en-US" dirty="0">
                <a:latin typeface="Verdana" pitchFamily="34" charset="0"/>
              </a:rPr>
              <a:t>questions whenever you like</a:t>
            </a:r>
          </a:p>
          <a:p>
            <a:pPr lvl="1"/>
            <a:r>
              <a:rPr lang="en-US" dirty="0">
                <a:latin typeface="Verdana" pitchFamily="34" charset="0"/>
              </a:rPr>
              <a:t>Have fun</a:t>
            </a:r>
          </a:p>
          <a:p>
            <a:endParaRPr lang="en-US" dirty="0"/>
          </a:p>
        </p:txBody>
      </p:sp>
      <p:sp>
        <p:nvSpPr>
          <p:cNvPr id="4" name="Slide Number Placeholder 3"/>
          <p:cNvSpPr>
            <a:spLocks noGrp="1"/>
          </p:cNvSpPr>
          <p:nvPr>
            <p:ph type="sldNum" sz="quarter" idx="10"/>
          </p:nvPr>
        </p:nvSpPr>
        <p:spPr/>
        <p:txBody>
          <a:bodyPr/>
          <a:lstStyle/>
          <a:p>
            <a:pPr>
              <a:defRPr/>
            </a:pPr>
            <a:r>
              <a:rPr lang="en-US" smtClean="0"/>
              <a:t> </a:t>
            </a:r>
            <a:r>
              <a:rPr lang="en-US" b="1" smtClean="0"/>
              <a:t>-  </a:t>
            </a:r>
            <a:fld id="{88152064-AA56-499A-9FAC-2D488652DF43}" type="slidenum">
              <a:rPr lang="en-US" b="1" smtClean="0"/>
              <a:pPr>
                <a:defRPr/>
              </a:pPr>
              <a:t>1</a:t>
            </a:fld>
            <a:endParaRPr lang="en-US" b="1"/>
          </a:p>
        </p:txBody>
      </p:sp>
      <p:sp>
        <p:nvSpPr>
          <p:cNvPr id="5" name="Text Box 5"/>
          <p:cNvSpPr txBox="1">
            <a:spLocks noChangeArrowheads="1"/>
          </p:cNvSpPr>
          <p:nvPr/>
        </p:nvSpPr>
        <p:spPr bwMode="auto">
          <a:xfrm>
            <a:off x="4254501" y="3878262"/>
            <a:ext cx="2257425" cy="2408237"/>
          </a:xfrm>
          <a:prstGeom prst="rect">
            <a:avLst/>
          </a:prstGeom>
          <a:noFill/>
          <a:ln w="9525" algn="ctr">
            <a:noFill/>
            <a:miter lim="800000"/>
            <a:headEnd/>
            <a:tailEnd/>
          </a:ln>
        </p:spPr>
        <p:txBody>
          <a:bodyPr lIns="88133" tIns="44066" rIns="88133" bIns="44066"/>
          <a:lstStyle/>
          <a:p>
            <a:pPr marL="115877" indent="-115877" eaLnBrk="0" hangingPunct="0">
              <a:spcBef>
                <a:spcPct val="30000"/>
              </a:spcBef>
              <a:buFontTx/>
              <a:buChar char="•"/>
            </a:pPr>
            <a:r>
              <a:rPr lang="en-US" sz="1000" dirty="0">
                <a:latin typeface="Verdana" pitchFamily="34" charset="0"/>
              </a:rPr>
              <a:t>Limit </a:t>
            </a:r>
            <a:r>
              <a:rPr lang="en-US" sz="1000" dirty="0" smtClean="0">
                <a:latin typeface="Verdana" pitchFamily="34" charset="0"/>
              </a:rPr>
              <a:t>intro </a:t>
            </a:r>
            <a:r>
              <a:rPr lang="en-US" sz="1000" dirty="0">
                <a:latin typeface="Verdana" pitchFamily="34" charset="0"/>
              </a:rPr>
              <a:t>to </a:t>
            </a:r>
            <a:r>
              <a:rPr lang="en-US" sz="1000" dirty="0" smtClean="0">
                <a:latin typeface="Verdana" pitchFamily="34" charset="0"/>
              </a:rPr>
              <a:t>1</a:t>
            </a:r>
            <a:endParaRPr lang="en-US" sz="1000" dirty="0">
              <a:latin typeface="Verdana" pitchFamily="34" charset="0"/>
            </a:endParaRPr>
          </a:p>
          <a:p>
            <a:pPr marL="115877" indent="-115877" eaLnBrk="0" hangingPunct="0">
              <a:spcBef>
                <a:spcPct val="30000"/>
              </a:spcBef>
              <a:buFontTx/>
              <a:buChar char="•"/>
            </a:pPr>
            <a:r>
              <a:rPr lang="en-US" sz="1000" dirty="0" smtClean="0">
                <a:latin typeface="Verdana" pitchFamily="34" charset="0"/>
              </a:rPr>
              <a:t>Emphasize this is not EHC.  Rather an opportunity to discuss as a group the principles.</a:t>
            </a:r>
          </a:p>
          <a:p>
            <a:pPr marL="115877" indent="-115877" eaLnBrk="0" hangingPunct="0">
              <a:spcBef>
                <a:spcPct val="30000"/>
              </a:spcBef>
              <a:buFontTx/>
              <a:buChar char="•"/>
            </a:pPr>
            <a:r>
              <a:rPr lang="en-US" sz="1000" dirty="0" smtClean="0">
                <a:latin typeface="Verdana" pitchFamily="34" charset="0"/>
              </a:rPr>
              <a:t>Encourage attendees to get familiar w/ resources on the PACE website: </a:t>
            </a:r>
            <a:r>
              <a:rPr lang="en-US" sz="1000" dirty="0" smtClean="0">
                <a:latin typeface="Verdana" pitchFamily="34" charset="0"/>
                <a:hlinkClick r:id="rId3"/>
              </a:rPr>
              <a:t>www.airman.af.mil</a:t>
            </a:r>
            <a:endParaRPr lang="en-US" sz="1000" dirty="0" smtClean="0">
              <a:latin typeface="Verdana" pitchFamily="34" charset="0"/>
            </a:endParaRPr>
          </a:p>
          <a:p>
            <a:pPr marL="115877" indent="-115877" eaLnBrk="0" hangingPunct="0">
              <a:spcBef>
                <a:spcPct val="30000"/>
              </a:spcBef>
              <a:buFontTx/>
              <a:buChar char="•"/>
            </a:pPr>
            <a:r>
              <a:rPr lang="en-US" sz="1000" dirty="0" smtClean="0">
                <a:latin typeface="Verdana" pitchFamily="34" charset="0"/>
              </a:rPr>
              <a:t>If they really enjoy, invite to schedule an EHC course</a:t>
            </a:r>
          </a:p>
        </p:txBody>
      </p:sp>
    </p:spTree>
    <p:extLst>
      <p:ext uri="{BB962C8B-B14F-4D97-AF65-F5344CB8AC3E}">
        <p14:creationId xmlns:p14="http://schemas.microsoft.com/office/powerpoint/2010/main" val="122478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xfrm>
            <a:off x="352424" y="3853764"/>
            <a:ext cx="3868661" cy="5224135"/>
          </a:xfrm>
          <a:prstGeom prst="rect">
            <a:avLst/>
          </a:prstGeom>
        </p:spPr>
        <p:txBody>
          <a:bodyPr/>
          <a:lstStyle/>
          <a:p>
            <a:pPr marL="115888" indent="-115888">
              <a:buFont typeface="Arial" panose="020B0604020202020204" pitchFamily="34" charset="0"/>
              <a:buChar char="•"/>
            </a:pPr>
            <a:r>
              <a:rPr lang="en-US" b="0" dirty="0" smtClean="0">
                <a:ea typeface="Verdana" panose="020B0604030504040204" pitchFamily="34" charset="0"/>
                <a:cs typeface="Verdana" panose="020B0604030504040204" pitchFamily="34" charset="0"/>
              </a:rPr>
              <a:t>Systematic </a:t>
            </a:r>
            <a:r>
              <a:rPr lang="en-US" b="0" dirty="0">
                <a:ea typeface="Verdana" panose="020B0604030504040204" pitchFamily="34" charset="0"/>
                <a:cs typeface="Verdana" panose="020B0604030504040204" pitchFamily="34" charset="0"/>
              </a:rPr>
              <a:t>Thinking - a </a:t>
            </a:r>
            <a:r>
              <a:rPr lang="en-US" b="0" dirty="0" smtClean="0">
                <a:ea typeface="Verdana" panose="020B0604030504040204" pitchFamily="34" charset="0"/>
                <a:cs typeface="Verdana" panose="020B0604030504040204" pitchFamily="34" charset="0"/>
              </a:rPr>
              <a:t>model </a:t>
            </a:r>
            <a:r>
              <a:rPr lang="en-US" b="0" dirty="0">
                <a:ea typeface="Verdana" panose="020B0604030504040204" pitchFamily="34" charset="0"/>
                <a:cs typeface="Verdana" panose="020B0604030504040204" pitchFamily="34" charset="0"/>
              </a:rPr>
              <a:t>used to look at “thinking”, which states decisions are not made in a vacuum but </a:t>
            </a:r>
            <a:r>
              <a:rPr lang="en-US" b="0" dirty="0" smtClean="0">
                <a:ea typeface="Verdana" panose="020B0604030504040204" pitchFamily="34" charset="0"/>
                <a:cs typeface="Verdana" panose="020B0604030504040204" pitchFamily="34" charset="0"/>
              </a:rPr>
              <a:t>build </a:t>
            </a:r>
            <a:r>
              <a:rPr lang="en-US" b="0" dirty="0">
                <a:ea typeface="Verdana" panose="020B0604030504040204" pitchFamily="34" charset="0"/>
                <a:cs typeface="Verdana" panose="020B0604030504040204" pitchFamily="34" charset="0"/>
              </a:rPr>
              <a:t>upon </a:t>
            </a:r>
            <a:r>
              <a:rPr lang="en-US" b="0" dirty="0" smtClean="0">
                <a:ea typeface="Verdana" panose="020B0604030504040204" pitchFamily="34" charset="0"/>
                <a:cs typeface="Verdana" panose="020B0604030504040204" pitchFamily="34" charset="0"/>
              </a:rPr>
              <a:t>earlier </a:t>
            </a:r>
            <a:r>
              <a:rPr lang="en-US" b="0" dirty="0" smtClean="0">
                <a:ea typeface="Verdana" panose="020B0604030504040204" pitchFamily="34" charset="0"/>
                <a:cs typeface="Verdana" panose="020B0604030504040204" pitchFamily="34" charset="0"/>
              </a:rPr>
              <a:t>ones in a </a:t>
            </a:r>
            <a:r>
              <a:rPr lang="en-US" b="0" dirty="0" smtClean="0">
                <a:ea typeface="Verdana" panose="020B0604030504040204" pitchFamily="34" charset="0"/>
                <a:cs typeface="Verdana" panose="020B0604030504040204" pitchFamily="34" charset="0"/>
              </a:rPr>
              <a:t>series or order</a:t>
            </a:r>
            <a:r>
              <a:rPr lang="en-US" b="0" dirty="0" smtClean="0">
                <a:ea typeface="Verdana" panose="020B0604030504040204" pitchFamily="34" charset="0"/>
                <a:cs typeface="Verdana" panose="020B0604030504040204" pitchFamily="34" charset="0"/>
              </a:rPr>
              <a:t>. </a:t>
            </a:r>
            <a:r>
              <a:rPr lang="en-US" b="0" dirty="0" smtClean="0">
                <a:ea typeface="Verdana" panose="020B0604030504040204" pitchFamily="34" charset="0"/>
                <a:cs typeface="Verdana" panose="020B0604030504040204" pitchFamily="34" charset="0"/>
              </a:rPr>
              <a:t> </a:t>
            </a:r>
            <a:endParaRPr lang="en-US" b="0" dirty="0">
              <a:ea typeface="Verdana" panose="020B0604030504040204" pitchFamily="34" charset="0"/>
              <a:cs typeface="Verdana" panose="020B0604030504040204" pitchFamily="34" charset="0"/>
            </a:endParaRPr>
          </a:p>
          <a:p>
            <a:pPr marL="0" indent="0"/>
            <a:r>
              <a:rPr lang="en-US" b="0" dirty="0">
                <a:ea typeface="Verdana" panose="020B0604030504040204" pitchFamily="34" charset="0"/>
                <a:cs typeface="Verdana" panose="020B0604030504040204" pitchFamily="34" charset="0"/>
              </a:rPr>
              <a:t>On the slide:</a:t>
            </a:r>
          </a:p>
          <a:p>
            <a:pPr marL="115888" indent="-115888">
              <a:buFont typeface="Arial" panose="020B0604020202020204" pitchFamily="34" charset="0"/>
              <a:buChar char="•"/>
            </a:pPr>
            <a:r>
              <a:rPr lang="en-US" b="0" dirty="0">
                <a:ea typeface="Verdana" panose="020B0604030504040204" pitchFamily="34" charset="0"/>
                <a:cs typeface="Verdana" panose="020B0604030504040204" pitchFamily="34" charset="0"/>
              </a:rPr>
              <a:t>Airport runway </a:t>
            </a:r>
            <a:r>
              <a:rPr lang="en-US" b="0" dirty="0" smtClean="0">
                <a:ea typeface="Verdana" panose="020B0604030504040204" pitchFamily="34" charset="0"/>
                <a:cs typeface="Verdana" panose="020B0604030504040204" pitchFamily="34" charset="0"/>
              </a:rPr>
              <a:t>– Many important decisions go </a:t>
            </a:r>
            <a:r>
              <a:rPr lang="en-US" b="0" dirty="0">
                <a:ea typeface="Verdana" panose="020B0604030504040204" pitchFamily="34" charset="0"/>
                <a:cs typeface="Verdana" panose="020B0604030504040204" pitchFamily="34" charset="0"/>
              </a:rPr>
              <a:t>into landing an airplane.  “Do I pull back on the stick in ensure the back wheels hit the ground before the nose hits the ground?”  </a:t>
            </a:r>
            <a:r>
              <a:rPr lang="en-US" b="0" dirty="0" smtClean="0">
                <a:ea typeface="Verdana" panose="020B0604030504040204" pitchFamily="34" charset="0"/>
                <a:cs typeface="Verdana" panose="020B0604030504040204" pitchFamily="34" charset="0"/>
              </a:rPr>
              <a:t>And </a:t>
            </a:r>
            <a:r>
              <a:rPr lang="en-US" b="0" dirty="0">
                <a:ea typeface="Verdana" panose="020B0604030504040204" pitchFamily="34" charset="0"/>
                <a:cs typeface="Verdana" panose="020B0604030504040204" pitchFamily="34" charset="0"/>
              </a:rPr>
              <a:t>“Do I pull the switch to put down the landing gear</a:t>
            </a:r>
            <a:r>
              <a:rPr lang="en-US" b="0" dirty="0" smtClean="0">
                <a:ea typeface="Verdana" panose="020B0604030504040204" pitchFamily="34" charset="0"/>
                <a:cs typeface="Verdana" panose="020B0604030504040204" pitchFamily="34" charset="0"/>
              </a:rPr>
              <a:t>?” are two examples. One </a:t>
            </a:r>
            <a:r>
              <a:rPr lang="en-US" b="0" dirty="0">
                <a:ea typeface="Verdana" panose="020B0604030504040204" pitchFamily="34" charset="0"/>
                <a:cs typeface="Verdana" panose="020B0604030504040204" pitchFamily="34" charset="0"/>
              </a:rPr>
              <a:t>needs to occur BEFORE the other. </a:t>
            </a:r>
            <a:endParaRPr lang="en-US" b="0" dirty="0" smtClean="0">
              <a:ea typeface="Verdana" panose="020B0604030504040204" pitchFamily="34" charset="0"/>
              <a:cs typeface="Verdana" panose="020B0604030504040204" pitchFamily="34" charset="0"/>
            </a:endParaRPr>
          </a:p>
          <a:p>
            <a:pPr marL="115888" indent="-115888">
              <a:buFont typeface="Arial" panose="020B0604020202020204" pitchFamily="34" charset="0"/>
              <a:buChar char="•"/>
            </a:pPr>
            <a:r>
              <a:rPr lang="en-US" b="0" dirty="0" smtClean="0">
                <a:ea typeface="Verdana" panose="020B0604030504040204" pitchFamily="34" charset="0"/>
                <a:cs typeface="Verdana" panose="020B0604030504040204" pitchFamily="34" charset="0"/>
              </a:rPr>
              <a:t>Dental </a:t>
            </a:r>
            <a:r>
              <a:rPr lang="en-US" b="0" dirty="0">
                <a:ea typeface="Verdana" panose="020B0604030504040204" pitchFamily="34" charset="0"/>
                <a:cs typeface="Verdana" panose="020B0604030504040204" pitchFamily="34" charset="0"/>
              </a:rPr>
              <a:t>work - One would </a:t>
            </a:r>
            <a:r>
              <a:rPr lang="en-US" b="0" dirty="0" smtClean="0">
                <a:ea typeface="Verdana" panose="020B0604030504040204" pitchFamily="34" charset="0"/>
                <a:cs typeface="Verdana" panose="020B0604030504040204" pitchFamily="34" charset="0"/>
              </a:rPr>
              <a:t>hope the </a:t>
            </a:r>
            <a:r>
              <a:rPr lang="en-US" b="0" dirty="0">
                <a:ea typeface="Verdana" panose="020B0604030504040204" pitchFamily="34" charset="0"/>
                <a:cs typeface="Verdana" panose="020B0604030504040204" pitchFamily="34" charset="0"/>
              </a:rPr>
              <a:t>pain medication is given prior to the surgeon doing </a:t>
            </a:r>
            <a:r>
              <a:rPr lang="en-US" b="0" dirty="0" smtClean="0">
                <a:ea typeface="Verdana" panose="020B0604030504040204" pitchFamily="34" charset="0"/>
                <a:cs typeface="Verdana" panose="020B0604030504040204" pitchFamily="34" charset="0"/>
              </a:rPr>
              <a:t>surgery</a:t>
            </a:r>
            <a:r>
              <a:rPr lang="en-US" b="0" dirty="0">
                <a:ea typeface="Verdana" panose="020B0604030504040204" pitchFamily="34" charset="0"/>
                <a:cs typeface="Verdana" panose="020B0604030504040204" pitchFamily="34" charset="0"/>
              </a:rPr>
              <a:t>.  Two very important decisions, that are independent but very related and need to be decided and accomplished in a certain order.</a:t>
            </a:r>
          </a:p>
          <a:p>
            <a:pPr marL="115888" indent="-115888">
              <a:buFont typeface="Arial" panose="020B0604020202020204" pitchFamily="34" charset="0"/>
              <a:buChar char="•"/>
            </a:pPr>
            <a:r>
              <a:rPr lang="en-US" b="0" dirty="0" smtClean="0">
                <a:ea typeface="Verdana" panose="020B0604030504040204" pitchFamily="34" charset="0"/>
                <a:cs typeface="Verdana" panose="020B0604030504040204" pitchFamily="34" charset="0"/>
              </a:rPr>
              <a:t>Chess </a:t>
            </a:r>
            <a:r>
              <a:rPr lang="en-US" b="0" dirty="0">
                <a:ea typeface="Verdana" panose="020B0604030504040204" pitchFamily="34" charset="0"/>
                <a:cs typeface="Verdana" panose="020B0604030504040204" pitchFamily="34" charset="0"/>
              </a:rPr>
              <a:t>match – chess uses Systematic Thinking by stringing together a series of moves.  Chess masters are known to </a:t>
            </a:r>
            <a:r>
              <a:rPr lang="en-US" b="0" dirty="0" smtClean="0">
                <a:ea typeface="Verdana" panose="020B0604030504040204" pitchFamily="34" charset="0"/>
                <a:cs typeface="Verdana" panose="020B0604030504040204" pitchFamily="34" charset="0"/>
              </a:rPr>
              <a:t>envision </a:t>
            </a:r>
            <a:r>
              <a:rPr lang="en-US" b="0" dirty="0">
                <a:ea typeface="Verdana" panose="020B0604030504040204" pitchFamily="34" charset="0"/>
                <a:cs typeface="Verdana" panose="020B0604030504040204" pitchFamily="34" charset="0"/>
              </a:rPr>
              <a:t>10 moves ahead and then work the moves backwards to try to determine what </a:t>
            </a:r>
            <a:r>
              <a:rPr lang="en-US" b="0" dirty="0" smtClean="0">
                <a:ea typeface="Verdana" panose="020B0604030504040204" pitchFamily="34" charset="0"/>
                <a:cs typeface="Verdana" panose="020B0604030504040204" pitchFamily="34" charset="0"/>
              </a:rPr>
              <a:t>their </a:t>
            </a:r>
            <a:r>
              <a:rPr lang="en-US" b="0" dirty="0">
                <a:ea typeface="Verdana" panose="020B0604030504040204" pitchFamily="34" charset="0"/>
                <a:cs typeface="Verdana" panose="020B0604030504040204" pitchFamily="34" charset="0"/>
              </a:rPr>
              <a:t>next move should be based upon where they want to be later in the game.  </a:t>
            </a:r>
          </a:p>
          <a:p>
            <a:pPr marL="115888" indent="-115888">
              <a:buFont typeface="Arial" panose="020B0604020202020204" pitchFamily="34" charset="0"/>
              <a:buChar char="•"/>
            </a:pPr>
            <a:r>
              <a:rPr lang="en-US" b="0" dirty="0">
                <a:ea typeface="Verdana" panose="020B0604030504040204" pitchFamily="34" charset="0"/>
                <a:cs typeface="Verdana" panose="020B0604030504040204" pitchFamily="34" charset="0"/>
              </a:rPr>
              <a:t>If leaders are not careful, their people may end up doing a step differently, often </a:t>
            </a:r>
            <a:r>
              <a:rPr lang="en-US" b="0" dirty="0" smtClean="0">
                <a:ea typeface="Verdana" panose="020B0604030504040204" pitchFamily="34" charset="0"/>
                <a:cs typeface="Verdana" panose="020B0604030504040204" pitchFamily="34" charset="0"/>
              </a:rPr>
              <a:t>unknowingly.  When </a:t>
            </a:r>
            <a:r>
              <a:rPr lang="en-US" b="0" dirty="0">
                <a:ea typeface="Verdana" panose="020B0604030504040204" pitchFamily="34" charset="0"/>
                <a:cs typeface="Verdana" panose="020B0604030504040204" pitchFamily="34" charset="0"/>
              </a:rPr>
              <a:t>desired outcome is not achieved, leaders often blame others.  </a:t>
            </a:r>
            <a:r>
              <a:rPr lang="en-US" b="0" dirty="0" smtClean="0">
                <a:ea typeface="Verdana" panose="020B0604030504040204" pitchFamily="34" charset="0"/>
                <a:cs typeface="Verdana" panose="020B0604030504040204" pitchFamily="34" charset="0"/>
              </a:rPr>
              <a:t>Leaders may </a:t>
            </a:r>
            <a:r>
              <a:rPr lang="en-US" b="0" dirty="0">
                <a:ea typeface="Verdana" panose="020B0604030504040204" pitchFamily="34" charset="0"/>
                <a:cs typeface="Verdana" panose="020B0604030504040204" pitchFamily="34" charset="0"/>
              </a:rPr>
              <a:t>feel their instructions </a:t>
            </a:r>
            <a:r>
              <a:rPr lang="en-US" b="0" dirty="0" smtClean="0">
                <a:ea typeface="Verdana" panose="020B0604030504040204" pitchFamily="34" charset="0"/>
                <a:cs typeface="Verdana" panose="020B0604030504040204" pitchFamily="34" charset="0"/>
              </a:rPr>
              <a:t>were </a:t>
            </a:r>
            <a:r>
              <a:rPr lang="en-US" b="0" dirty="0">
                <a:ea typeface="Verdana" panose="020B0604030504040204" pitchFamily="34" charset="0"/>
                <a:cs typeface="Verdana" panose="020B0604030504040204" pitchFamily="34" charset="0"/>
              </a:rPr>
              <a:t>easy and simple, therefore </a:t>
            </a:r>
            <a:r>
              <a:rPr lang="en-US" b="0" dirty="0" smtClean="0">
                <a:ea typeface="Verdana" panose="020B0604030504040204" pitchFamily="34" charset="0"/>
                <a:cs typeface="Verdana" panose="020B0604030504040204" pitchFamily="34" charset="0"/>
              </a:rPr>
              <a:t>any mistakes must lie </a:t>
            </a:r>
            <a:r>
              <a:rPr lang="en-US" b="0" dirty="0" smtClean="0">
                <a:ea typeface="Verdana" panose="020B0604030504040204" pitchFamily="34" charset="0"/>
                <a:cs typeface="Verdana" panose="020B0604030504040204" pitchFamily="34" charset="0"/>
              </a:rPr>
              <a:t>with </a:t>
            </a:r>
            <a:r>
              <a:rPr lang="en-US" b="0" dirty="0">
                <a:ea typeface="Verdana" panose="020B0604030504040204" pitchFamily="34" charset="0"/>
                <a:cs typeface="Verdana" panose="020B0604030504040204" pitchFamily="34" charset="0"/>
              </a:rPr>
              <a:t>people choosing to not </a:t>
            </a:r>
            <a:r>
              <a:rPr lang="en-US" b="0" dirty="0" smtClean="0">
                <a:ea typeface="Verdana" panose="020B0604030504040204" pitchFamily="34" charset="0"/>
                <a:cs typeface="Verdana" panose="020B0604030504040204" pitchFamily="34" charset="0"/>
              </a:rPr>
              <a:t>follow </a:t>
            </a:r>
            <a:r>
              <a:rPr lang="en-US" b="0" dirty="0" smtClean="0">
                <a:ea typeface="Verdana" panose="020B0604030504040204" pitchFamily="34" charset="0"/>
                <a:cs typeface="Verdana" panose="020B0604030504040204" pitchFamily="34" charset="0"/>
              </a:rPr>
              <a:t>instructions.</a:t>
            </a:r>
            <a:endParaRPr lang="en-US" b="0" dirty="0" smtClean="0">
              <a:ea typeface="Verdana" panose="020B0604030504040204" pitchFamily="34" charset="0"/>
              <a:cs typeface="Verdana" panose="020B0604030504040204" pitchFamily="34" charset="0"/>
            </a:endParaRPr>
          </a:p>
          <a:p>
            <a:pPr marL="231775" lvl="1" indent="-122238">
              <a:buFont typeface="Arial" panose="020B0604020202020204" pitchFamily="34" charset="0"/>
              <a:buChar char="•"/>
            </a:pPr>
            <a:r>
              <a:rPr lang="en-US" b="0" dirty="0" smtClean="0">
                <a:latin typeface="Verdana" panose="020B0604030504040204" pitchFamily="34" charset="0"/>
                <a:ea typeface="Verdana" panose="020B0604030504040204" pitchFamily="34" charset="0"/>
                <a:cs typeface="Verdana" panose="020B0604030504040204" pitchFamily="34" charset="0"/>
              </a:rPr>
              <a:t>Remember, </a:t>
            </a:r>
            <a:r>
              <a:rPr lang="en-US" b="0" dirty="0">
                <a:latin typeface="Verdana" panose="020B0604030504040204" pitchFamily="34" charset="0"/>
                <a:ea typeface="Verdana" panose="020B0604030504040204" pitchFamily="34" charset="0"/>
                <a:cs typeface="Verdana" panose="020B0604030504040204" pitchFamily="34" charset="0"/>
              </a:rPr>
              <a:t>instructions may be easy for one </a:t>
            </a:r>
            <a:r>
              <a:rPr lang="en-US" b="0" dirty="0" smtClean="0">
                <a:latin typeface="Verdana" panose="020B0604030504040204" pitchFamily="34" charset="0"/>
                <a:ea typeface="Verdana" panose="020B0604030504040204" pitchFamily="34" charset="0"/>
                <a:cs typeface="Verdana" panose="020B0604030504040204" pitchFamily="34" charset="0"/>
              </a:rPr>
              <a:t>due </a:t>
            </a:r>
            <a:r>
              <a:rPr lang="en-US" b="0" dirty="0">
                <a:latin typeface="Verdana" panose="020B0604030504040204" pitchFamily="34" charset="0"/>
                <a:ea typeface="Verdana" panose="020B0604030504040204" pitchFamily="34" charset="0"/>
                <a:cs typeface="Verdana" panose="020B0604030504040204" pitchFamily="34" charset="0"/>
              </a:rPr>
              <a:t>to their past experiences and education but the same set of instructions might be difficult for others </a:t>
            </a:r>
            <a:r>
              <a:rPr lang="en-US" b="0" dirty="0" smtClean="0">
                <a:latin typeface="Verdana" panose="020B0604030504040204" pitchFamily="34" charset="0"/>
                <a:ea typeface="Verdana" panose="020B0604030504040204" pitchFamily="34" charset="0"/>
                <a:cs typeface="Verdana" panose="020B0604030504040204" pitchFamily="34" charset="0"/>
              </a:rPr>
              <a:t>with different experience </a:t>
            </a:r>
            <a:r>
              <a:rPr lang="en-US" b="0" dirty="0">
                <a:latin typeface="Verdana" panose="020B0604030504040204" pitchFamily="34" charset="0"/>
                <a:ea typeface="Verdana" panose="020B0604030504040204" pitchFamily="34" charset="0"/>
                <a:cs typeface="Verdana" panose="020B0604030504040204" pitchFamily="34" charset="0"/>
              </a:rPr>
              <a:t>base. </a:t>
            </a:r>
          </a:p>
        </p:txBody>
      </p:sp>
      <p:sp>
        <p:nvSpPr>
          <p:cNvPr id="65540" name="Slide Number Placeholder 3"/>
          <p:cNvSpPr>
            <a:spLocks noGrp="1"/>
          </p:cNvSpPr>
          <p:nvPr>
            <p:ph type="sldNum" sz="quarter" idx="5"/>
          </p:nvPr>
        </p:nvSpPr>
        <p:spPr/>
        <p:txBody>
          <a:bodyPr/>
          <a:lstStyle/>
          <a:p>
            <a:pPr>
              <a:defRPr/>
            </a:pPr>
            <a:fld id="{501A9F97-38B7-4FE8-9C75-9AB9EF4A2281}" type="slidenum">
              <a:rPr lang="en-US" smtClean="0"/>
              <a:pPr>
                <a:defRPr/>
              </a:pPr>
              <a:t>2</a:t>
            </a:fld>
            <a:endParaRPr lang="en-US" dirty="0" smtClean="0"/>
          </a:p>
        </p:txBody>
      </p:sp>
      <p:sp>
        <p:nvSpPr>
          <p:cNvPr id="5" name="Notes Placeholder 2"/>
          <p:cNvSpPr txBox="1">
            <a:spLocks/>
          </p:cNvSpPr>
          <p:nvPr/>
        </p:nvSpPr>
        <p:spPr>
          <a:xfrm>
            <a:off x="4221086" y="3853764"/>
            <a:ext cx="2344967" cy="4217773"/>
          </a:xfrm>
          <a:prstGeom prst="rect">
            <a:avLst/>
          </a:prstGeom>
        </p:spPr>
        <p:txBody>
          <a:bodyPr/>
          <a:lstStyle>
            <a:lvl1pPr marL="114300" indent="-114300" algn="l" rtl="0" eaLnBrk="0" fontAlgn="base" hangingPunct="0">
              <a:spcBef>
                <a:spcPct val="30000"/>
              </a:spcBef>
              <a:spcAft>
                <a:spcPct val="0"/>
              </a:spcAft>
              <a:defRPr sz="1000" b="1" kern="1200">
                <a:solidFill>
                  <a:schemeClr val="tx1"/>
                </a:solidFill>
                <a:latin typeface="Verdana" pitchFamily="34" charset="0"/>
                <a:ea typeface="+mn-ea"/>
                <a:cs typeface="+mn-cs"/>
              </a:defRPr>
            </a:lvl1pPr>
            <a:lvl2pPr marL="342900" indent="-1143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571500" indent="-114300" algn="l" rtl="0" eaLnBrk="0" fontAlgn="base" hangingPunct="0">
              <a:spcBef>
                <a:spcPct val="30000"/>
              </a:spcBef>
              <a:spcAft>
                <a:spcPct val="0"/>
              </a:spcAft>
              <a:buChar char="•"/>
              <a:defRPr sz="1000" kern="1200">
                <a:solidFill>
                  <a:schemeClr val="tx1"/>
                </a:solidFill>
                <a:latin typeface="Arial" charset="0"/>
                <a:ea typeface="+mn-ea"/>
                <a:cs typeface="+mn-cs"/>
              </a:defRPr>
            </a:lvl3pPr>
            <a:lvl4pPr marL="800100" indent="-114300" algn="l" rtl="0" eaLnBrk="0" fontAlgn="base" hangingPunct="0">
              <a:spcBef>
                <a:spcPct val="30000"/>
              </a:spcBef>
              <a:spcAft>
                <a:spcPct val="0"/>
              </a:spcAft>
              <a:buChar char="•"/>
              <a:defRPr sz="1000" kern="1200">
                <a:solidFill>
                  <a:schemeClr val="tx1"/>
                </a:solidFill>
                <a:latin typeface="Arial" charset="0"/>
                <a:ea typeface="+mn-ea"/>
                <a:cs typeface="+mn-cs"/>
              </a:defRPr>
            </a:lvl4pPr>
            <a:lvl5pPr marL="1028700" indent="-114300" algn="l" rtl="0" eaLnBrk="0" fontAlgn="base" hangingPunct="0">
              <a:spcBef>
                <a:spcPct val="30000"/>
              </a:spcBef>
              <a:spcAft>
                <a:spcPct val="0"/>
              </a:spcAft>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15888" indent="-115888">
              <a:buFont typeface="Arial" panose="020B0604020202020204" pitchFamily="34" charset="0"/>
              <a:buChar char="•"/>
            </a:pPr>
            <a:r>
              <a:rPr lang="en-US" b="0" i="1" dirty="0" smtClean="0">
                <a:ea typeface="Verdana" panose="020B0604030504040204" pitchFamily="34" charset="0"/>
                <a:cs typeface="Verdana" panose="020B0604030504040204" pitchFamily="34" charset="0"/>
              </a:rPr>
              <a:t>For example: decision A, then B, then C.  </a:t>
            </a:r>
            <a:r>
              <a:rPr lang="en-US" b="0" dirty="0" smtClean="0">
                <a:ea typeface="Verdana" panose="020B0604030504040204" pitchFamily="34" charset="0"/>
                <a:cs typeface="Verdana" panose="020B0604030504040204" pitchFamily="34" charset="0"/>
              </a:rPr>
              <a:t>While each decision is, in and of itself important, the order in the thinking is also very important.</a:t>
            </a:r>
          </a:p>
          <a:p>
            <a:pPr marL="115888" indent="-115888">
              <a:buFont typeface="Arial" panose="020B0604020202020204" pitchFamily="34" charset="0"/>
              <a:buChar char="•"/>
            </a:pPr>
            <a:endParaRPr lang="en-US" b="0" dirty="0" smtClean="0">
              <a:ea typeface="Verdana" panose="020B0604030504040204" pitchFamily="34" charset="0"/>
              <a:cs typeface="Verdana" panose="020B0604030504040204" pitchFamily="34" charset="0"/>
            </a:endParaRPr>
          </a:p>
          <a:p>
            <a:pPr marL="0" indent="0"/>
            <a:r>
              <a:rPr lang="en-US" b="0" dirty="0" smtClean="0">
                <a:ea typeface="Verdana" panose="020B0604030504040204" pitchFamily="34" charset="0"/>
                <a:cs typeface="Verdana" panose="020B0604030504040204" pitchFamily="34" charset="0"/>
              </a:rPr>
              <a:t> </a:t>
            </a:r>
          </a:p>
          <a:p>
            <a:pPr marL="0" indent="0"/>
            <a:endParaRPr lang="en-US" b="0" dirty="0">
              <a:ea typeface="Verdana" panose="020B0604030504040204" pitchFamily="34" charset="0"/>
              <a:cs typeface="Verdana" panose="020B0604030504040204" pitchFamily="34" charset="0"/>
            </a:endParaRPr>
          </a:p>
          <a:p>
            <a:pPr marL="0" indent="0"/>
            <a:endParaRPr lang="en-US" b="0" dirty="0" smtClean="0">
              <a:ea typeface="Verdana" panose="020B0604030504040204" pitchFamily="34" charset="0"/>
              <a:cs typeface="Verdana" panose="020B0604030504040204" pitchFamily="34" charset="0"/>
            </a:endParaRPr>
          </a:p>
          <a:p>
            <a:pPr marL="0" indent="0"/>
            <a:endParaRPr lang="en-US" b="0" dirty="0" smtClean="0">
              <a:ea typeface="Verdana" panose="020B0604030504040204" pitchFamily="34" charset="0"/>
              <a:cs typeface="Verdana" panose="020B0604030504040204" pitchFamily="34" charset="0"/>
            </a:endParaRPr>
          </a:p>
          <a:p>
            <a:pPr marL="115888" indent="-115888">
              <a:buFont typeface="Arial" panose="020B0604020202020204" pitchFamily="34" charset="0"/>
              <a:buChar char="•"/>
            </a:pPr>
            <a:r>
              <a:rPr lang="en-US" b="0" dirty="0" smtClean="0">
                <a:ea typeface="Verdana" panose="020B0604030504040204" pitchFamily="34" charset="0"/>
                <a:cs typeface="Verdana" panose="020B0604030504040204" pitchFamily="34" charset="0"/>
              </a:rPr>
              <a:t>Can you think of the significance of Systematic Thinking in your organization?</a:t>
            </a:r>
          </a:p>
          <a:p>
            <a:pPr marL="115888" indent="-115888">
              <a:buFont typeface="Arial" panose="020B0604020202020204" pitchFamily="34" charset="0"/>
              <a:buChar char="•"/>
            </a:pPr>
            <a:endParaRPr lang="en-US" b="0" dirty="0" smtClean="0">
              <a:ea typeface="Verdana" panose="020B0604030504040204" pitchFamily="34" charset="0"/>
              <a:cs typeface="Verdana" panose="020B0604030504040204" pitchFamily="34" charset="0"/>
            </a:endParaRPr>
          </a:p>
          <a:p>
            <a:pPr marL="115888" indent="-115888">
              <a:buFont typeface="Arial" panose="020B0604020202020204" pitchFamily="34" charset="0"/>
              <a:buChar char="•"/>
            </a:pPr>
            <a:endParaRPr lang="en-US" b="0" dirty="0" smtClean="0">
              <a:ea typeface="Verdana" panose="020B0604030504040204" pitchFamily="34" charset="0"/>
              <a:cs typeface="Verdana" panose="020B0604030504040204" pitchFamily="34" charset="0"/>
            </a:endParaRPr>
          </a:p>
          <a:p>
            <a:pPr marL="115888" indent="-115888">
              <a:buFont typeface="Arial" panose="020B0604020202020204" pitchFamily="34" charset="0"/>
              <a:buChar char="•"/>
            </a:pPr>
            <a:r>
              <a:rPr lang="en-US" b="0" dirty="0" smtClean="0">
                <a:ea typeface="Verdana" panose="020B0604030504040204" pitchFamily="34" charset="0"/>
                <a:cs typeface="Verdana" panose="020B0604030504040204" pitchFamily="34" charset="0"/>
              </a:rPr>
              <a:t>If we understand the art of leading through systematic thinking, we can get people to an end-state where we want them to be.  It is important that we allow them to process, to get themselves there.  </a:t>
            </a:r>
          </a:p>
          <a:p>
            <a:pPr marL="115888" indent="-115888">
              <a:buFont typeface="Arial" panose="020B0604020202020204" pitchFamily="34" charset="0"/>
              <a:buChar char="•"/>
            </a:pPr>
            <a:r>
              <a:rPr lang="en-US" b="0" dirty="0">
                <a:ea typeface="Verdana" panose="020B0604030504040204" pitchFamily="34" charset="0"/>
                <a:cs typeface="Verdana" panose="020B0604030504040204" pitchFamily="34" charset="0"/>
              </a:rPr>
              <a:t>P</a:t>
            </a:r>
            <a:r>
              <a:rPr lang="en-US" b="0" dirty="0" smtClean="0">
                <a:ea typeface="Verdana" panose="020B0604030504040204" pitchFamily="34" charset="0"/>
                <a:cs typeface="Verdana" panose="020B0604030504040204" pitchFamily="34" charset="0"/>
              </a:rPr>
              <a:t>eople do not want to be mandated or forced to get to specific answers but they learn and think they have discovered the correct response when their leader provides education and slight instructions to help them think it was their idea.  </a:t>
            </a:r>
            <a:endParaRPr lang="en-US" b="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5147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52425" y="3956740"/>
            <a:ext cx="3755749" cy="5030098"/>
          </a:xfrm>
          <a:prstGeom prst="rect">
            <a:avLst/>
          </a:prstGeom>
        </p:spPr>
        <p:txBody>
          <a:bodyPr/>
          <a:lstStyle/>
          <a:p>
            <a:endParaRPr lang="en-US" b="0"/>
          </a:p>
        </p:txBody>
      </p:sp>
      <p:sp>
        <p:nvSpPr>
          <p:cNvPr id="4" name="Slide Number Placeholder 3"/>
          <p:cNvSpPr>
            <a:spLocks noGrp="1"/>
          </p:cNvSpPr>
          <p:nvPr>
            <p:ph type="sldNum" sz="quarter" idx="10"/>
          </p:nvPr>
        </p:nvSpPr>
        <p:spPr/>
        <p:txBody>
          <a:bodyPr/>
          <a:lstStyle/>
          <a:p>
            <a:pPr>
              <a:defRPr/>
            </a:pPr>
            <a:r>
              <a:rPr lang="en-US" smtClean="0"/>
              <a:t> </a:t>
            </a:r>
            <a:r>
              <a:rPr lang="en-US" b="1" smtClean="0"/>
              <a:t>-  </a:t>
            </a:r>
            <a:fld id="{88152064-AA56-499A-9FAC-2D488652DF43}" type="slidenum">
              <a:rPr lang="en-US" b="1" smtClean="0"/>
              <a:pPr>
                <a:defRPr/>
              </a:pPr>
              <a:t>3</a:t>
            </a:fld>
            <a:endParaRPr lang="en-US" b="1"/>
          </a:p>
        </p:txBody>
      </p:sp>
    </p:spTree>
    <p:extLst>
      <p:ext uri="{BB962C8B-B14F-4D97-AF65-F5344CB8AC3E}">
        <p14:creationId xmlns:p14="http://schemas.microsoft.com/office/powerpoint/2010/main" val="152277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a:ln/>
        </p:spPr>
        <p:txBody>
          <a:bodyPr/>
          <a:lstStyle>
            <a:lvl1pPr>
              <a:defRPr/>
            </a:lvl1pPr>
          </a:lstStyle>
          <a:p>
            <a:pPr>
              <a:defRPr/>
            </a:pPr>
            <a:r>
              <a:rPr lang="en-US"/>
              <a:t> </a:t>
            </a:r>
          </a:p>
          <a:p>
            <a:pPr>
              <a:defRPr/>
            </a:pPr>
            <a:fld id="{38BF0BCE-86B2-4848-A401-9C4CADADAF6D}" type="slidenum">
              <a:rPr lang="en-US"/>
              <a:pPr>
                <a:defRPr/>
              </a:pPr>
              <a:t>‹#›</a:t>
            </a:fld>
            <a:r>
              <a:rPr lang="en-US"/>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ln/>
        </p:spPr>
        <p:txBody>
          <a:bodyPr/>
          <a:lstStyle>
            <a:lvl1pPr>
              <a:defRPr/>
            </a:lvl1pPr>
          </a:lstStyle>
          <a:p>
            <a:pPr>
              <a:defRPr/>
            </a:pPr>
            <a:r>
              <a:rPr lang="en-US"/>
              <a:t> </a:t>
            </a:r>
          </a:p>
          <a:p>
            <a:pPr>
              <a:defRPr/>
            </a:pPr>
            <a:fld id="{4CB13392-5FAC-4B18-93A7-F967C17A3466}" type="slidenum">
              <a:rPr lang="en-US"/>
              <a:pPr>
                <a:defRPr/>
              </a:pPr>
              <a:t>‹#›</a:t>
            </a:fld>
            <a:r>
              <a:rPr lang="en-US"/>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ln/>
        </p:spPr>
        <p:txBody>
          <a:bodyPr/>
          <a:lstStyle>
            <a:lvl1pPr>
              <a:defRPr/>
            </a:lvl1pPr>
          </a:lstStyle>
          <a:p>
            <a:pPr>
              <a:defRPr/>
            </a:pPr>
            <a:r>
              <a:rPr lang="en-US"/>
              <a:t> </a:t>
            </a:r>
          </a:p>
          <a:p>
            <a:pPr>
              <a:defRPr/>
            </a:pPr>
            <a:fld id="{3C0FC0EF-1D01-44C5-A05D-094833365874}" type="slidenum">
              <a:rPr lang="en-US"/>
              <a:pPr>
                <a:defRPr/>
              </a:pPr>
              <a:t>‹#›</a:t>
            </a:fld>
            <a:r>
              <a:rPr lang="en-US"/>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0"/>
          </p:nvPr>
        </p:nvSpPr>
        <p:spPr>
          <a:ln/>
        </p:spPr>
        <p:txBody>
          <a:bodyPr/>
          <a:lstStyle>
            <a:lvl1pPr>
              <a:defRPr/>
            </a:lvl1pPr>
          </a:lstStyle>
          <a:p>
            <a:pPr>
              <a:defRPr/>
            </a:pPr>
            <a:r>
              <a:rPr lang="en-US"/>
              <a:t> </a:t>
            </a:r>
          </a:p>
          <a:p>
            <a:pPr>
              <a:defRPr/>
            </a:pPr>
            <a:fld id="{98F8438A-4AB4-41DE-B8BB-2E4F8E1EFEA7}" type="slidenum">
              <a:rPr lang="en-US"/>
              <a:pPr>
                <a:defRPr/>
              </a:pPr>
              <a:t>‹#›</a:t>
            </a:fld>
            <a:r>
              <a:rPr lang="en-US"/>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a:ln/>
        </p:spPr>
        <p:txBody>
          <a:bodyPr/>
          <a:lstStyle>
            <a:lvl1pPr>
              <a:defRPr/>
            </a:lvl1pPr>
          </a:lstStyle>
          <a:p>
            <a:pPr>
              <a:defRPr/>
            </a:pPr>
            <a:r>
              <a:rPr lang="en-US"/>
              <a:t> </a:t>
            </a:r>
          </a:p>
          <a:p>
            <a:pPr>
              <a:defRPr/>
            </a:pPr>
            <a:fld id="{3D30C24B-1CF3-48C1-A666-98D2B10C04A2}" type="slidenum">
              <a:rPr lang="en-US"/>
              <a:pPr>
                <a:defRPr/>
              </a:pPr>
              <a:t>‹#›</a:t>
            </a:fld>
            <a:r>
              <a:rPr lang="en-US"/>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10"/>
          </p:nvPr>
        </p:nvSpPr>
        <p:spPr>
          <a:ln/>
        </p:spPr>
        <p:txBody>
          <a:bodyPr/>
          <a:lstStyle>
            <a:lvl1pPr>
              <a:defRPr/>
            </a:lvl1pPr>
          </a:lstStyle>
          <a:p>
            <a:pPr>
              <a:defRPr/>
            </a:pPr>
            <a:r>
              <a:rPr lang="en-US"/>
              <a:t> </a:t>
            </a:r>
          </a:p>
          <a:p>
            <a:pPr>
              <a:defRPr/>
            </a:pPr>
            <a:fld id="{CF528924-7A34-4E9F-B50B-B5D170C59B62}" type="slidenum">
              <a:rPr lang="en-US"/>
              <a:pPr>
                <a:defRPr/>
              </a:pPr>
              <a:t>‹#›</a:t>
            </a:fld>
            <a:r>
              <a:rPr lang="en-US"/>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ln/>
        </p:spPr>
        <p:txBody>
          <a:bodyPr/>
          <a:lstStyle>
            <a:lvl1pPr>
              <a:defRPr/>
            </a:lvl1pPr>
          </a:lstStyle>
          <a:p>
            <a:pPr>
              <a:defRPr/>
            </a:pPr>
            <a:r>
              <a:rPr lang="en-US"/>
              <a:t> </a:t>
            </a:r>
          </a:p>
          <a:p>
            <a:pPr>
              <a:defRPr/>
            </a:pPr>
            <a:fld id="{C61545B4-6E2E-4295-A07F-8953D21418BA}" type="slidenum">
              <a:rPr lang="en-US"/>
              <a:pPr>
                <a:defRPr/>
              </a:pPr>
              <a:t>‹#›</a:t>
            </a:fld>
            <a:r>
              <a:rPr lang="en-US"/>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3"/>
          <p:cNvSpPr>
            <a:spLocks noGrp="1"/>
          </p:cNvSpPr>
          <p:nvPr>
            <p:ph type="sldNum" sz="quarter" idx="10"/>
          </p:nvPr>
        </p:nvSpPr>
        <p:spPr>
          <a:ln/>
        </p:spPr>
        <p:txBody>
          <a:bodyPr/>
          <a:lstStyle>
            <a:lvl1pPr>
              <a:defRPr/>
            </a:lvl1pPr>
          </a:lstStyle>
          <a:p>
            <a:pPr>
              <a:defRPr/>
            </a:pPr>
            <a:r>
              <a:rPr lang="en-US"/>
              <a:t> </a:t>
            </a:r>
          </a:p>
          <a:p>
            <a:pPr>
              <a:defRPr/>
            </a:pPr>
            <a:fld id="{A467EF3C-376E-456B-9F0F-B1869F736234}" type="slidenum">
              <a:rPr lang="en-US"/>
              <a:pPr>
                <a:defRPr/>
              </a:pPr>
              <a:t>‹#›</a:t>
            </a:fld>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3"/>
          <p:cNvSpPr>
            <a:spLocks noGrp="1"/>
          </p:cNvSpPr>
          <p:nvPr>
            <p:ph type="sldNum" sz="quarter" idx="10"/>
          </p:nvPr>
        </p:nvSpPr>
        <p:spPr>
          <a:ln/>
        </p:spPr>
        <p:txBody>
          <a:bodyPr/>
          <a:lstStyle>
            <a:lvl1pPr>
              <a:defRPr/>
            </a:lvl1pPr>
          </a:lstStyle>
          <a:p>
            <a:pPr>
              <a:defRPr/>
            </a:pPr>
            <a:r>
              <a:rPr lang="en-US"/>
              <a:t> </a:t>
            </a:r>
          </a:p>
          <a:p>
            <a:pPr>
              <a:defRPr/>
            </a:pPr>
            <a:fld id="{1B62D974-2D78-4F46-8BE5-B2BFAA4C8F9D}" type="slidenum">
              <a:rPr lang="en-US"/>
              <a:pPr>
                <a:defRPr/>
              </a:pPr>
              <a:t>‹#›</a:t>
            </a:fld>
            <a:r>
              <a:rPr lang="en-US"/>
              <a:t>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ln/>
        </p:spPr>
        <p:txBody>
          <a:bodyPr/>
          <a:lstStyle>
            <a:lvl1pPr>
              <a:defRPr/>
            </a:lvl1pPr>
          </a:lstStyle>
          <a:p>
            <a:pPr>
              <a:defRPr/>
            </a:pPr>
            <a:r>
              <a:rPr lang="en-US"/>
              <a:t> </a:t>
            </a:r>
          </a:p>
          <a:p>
            <a:pPr>
              <a:defRPr/>
            </a:pPr>
            <a:fld id="{5A6D2805-AFE1-417F-AE58-EBFAD5E4E015}" type="slidenum">
              <a:rPr lang="en-US"/>
              <a:pPr>
                <a:defRPr/>
              </a:pPr>
              <a:t>‹#›</a:t>
            </a:fld>
            <a:r>
              <a:rPr lang="en-US"/>
              <a:t>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ln/>
        </p:spPr>
        <p:txBody>
          <a:bodyPr/>
          <a:lstStyle>
            <a:lvl1pPr>
              <a:defRPr/>
            </a:lvl1pPr>
          </a:lstStyle>
          <a:p>
            <a:pPr>
              <a:defRPr/>
            </a:pPr>
            <a:r>
              <a:rPr lang="en-US"/>
              <a:t> </a:t>
            </a:r>
          </a:p>
          <a:p>
            <a:pPr>
              <a:defRPr/>
            </a:pPr>
            <a:fld id="{54133911-C5CA-4505-A5C9-D2658E89075F}" type="slidenum">
              <a:rPr lang="en-US"/>
              <a:pPr>
                <a:defRPr/>
              </a:pPr>
              <a:t>‹#›</a:t>
            </a:fld>
            <a:r>
              <a:rPr lang="en-US"/>
              <a:t>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BC561B9E-0988-4F5F-84B9-4866D4F2F08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D950B606-5C5C-4542-9378-E6A4F2750895}"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sldNum" sz="quarter" idx="10"/>
          </p:nvPr>
        </p:nvSpPr>
        <p:spPr>
          <a:ln/>
        </p:spPr>
        <p:txBody>
          <a:bodyPr/>
          <a:lstStyle>
            <a:lvl1pPr>
              <a:defRPr/>
            </a:lvl1pPr>
          </a:lstStyle>
          <a:p>
            <a:pPr>
              <a:defRPr/>
            </a:pPr>
            <a:fld id="{A805A6B1-EB66-4DC1-8A77-14D576CB7482}"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14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600200"/>
            <a:ext cx="4114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sldNum" sz="quarter" idx="10"/>
          </p:nvPr>
        </p:nvSpPr>
        <p:spPr>
          <a:ln/>
        </p:spPr>
        <p:txBody>
          <a:bodyPr/>
          <a:lstStyle>
            <a:lvl1pPr>
              <a:defRPr/>
            </a:lvl1pPr>
          </a:lstStyle>
          <a:p>
            <a:pPr>
              <a:defRPr/>
            </a:pPr>
            <a:fld id="{2BAD423B-435A-49AA-932E-667BAE58B659}"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sldNum" sz="quarter" idx="10"/>
          </p:nvPr>
        </p:nvSpPr>
        <p:spPr>
          <a:ln/>
        </p:spPr>
        <p:txBody>
          <a:bodyPr/>
          <a:lstStyle>
            <a:lvl1pPr>
              <a:defRPr/>
            </a:lvl1pPr>
          </a:lstStyle>
          <a:p>
            <a:pPr>
              <a:defRPr/>
            </a:pPr>
            <a:fld id="{E37421FE-5D42-4CC5-88C3-BE9F58DD71B6}"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sldNum" sz="quarter" idx="10"/>
          </p:nvPr>
        </p:nvSpPr>
        <p:spPr>
          <a:ln/>
        </p:spPr>
        <p:txBody>
          <a:bodyPr/>
          <a:lstStyle>
            <a:lvl1pPr>
              <a:defRPr/>
            </a:lvl1pPr>
          </a:lstStyle>
          <a:p>
            <a:pPr>
              <a:defRPr/>
            </a:pPr>
            <a:fld id="{381FE24A-49C4-46B9-9E38-66CB241B06D5}"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a:ln/>
        </p:spPr>
        <p:txBody>
          <a:bodyPr/>
          <a:lstStyle>
            <a:lvl1pPr>
              <a:defRPr/>
            </a:lvl1pPr>
          </a:lstStyle>
          <a:p>
            <a:pPr>
              <a:defRPr/>
            </a:pPr>
            <a:fld id="{4B261C11-BCFB-4B83-938B-65CCA9BD240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30D49084-48A4-4369-BF25-99DC9731A5FA}"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0BFFC753-2B64-4A00-A8C8-00D759FA2F2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277D1C75-0342-4BF3-9CAA-BB71AA5DC780}"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76200"/>
            <a:ext cx="212883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34113"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D4FA48EA-738A-444F-9DDE-410FAB56F6CD}"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2" name="Text Box 26"/>
          <p:cNvSpPr txBox="1">
            <a:spLocks noChangeAspect="1" noChangeArrowheads="1"/>
          </p:cNvSpPr>
          <p:nvPr userDrawn="1"/>
        </p:nvSpPr>
        <p:spPr bwMode="auto">
          <a:xfrm>
            <a:off x="103188" y="538163"/>
            <a:ext cx="8924925" cy="6196012"/>
          </a:xfrm>
          <a:prstGeom prst="rect">
            <a:avLst/>
          </a:prstGeom>
          <a:noFill/>
          <a:ln w="9525">
            <a:solidFill>
              <a:schemeClr val="tx1"/>
            </a:solidFill>
            <a:miter lim="800000"/>
            <a:headEnd/>
            <a:tailEnd/>
          </a:ln>
        </p:spPr>
        <p:txBody>
          <a:bodyPr lIns="71113" tIns="35556" rIns="71113" bIns="35556"/>
          <a:lstStyle/>
          <a:p>
            <a:pPr defTabSz="914838">
              <a:defRPr/>
            </a:pPr>
            <a:endParaRPr lang="en-US" altLang="ko-KR" sz="1900" b="1" dirty="0">
              <a:solidFill>
                <a:srgbClr val="000066"/>
              </a:solidFill>
              <a:ea typeface="굴림" charset="-127"/>
            </a:endParaRPr>
          </a:p>
          <a:p>
            <a:pPr defTabSz="914838">
              <a:buFont typeface="Arial" charset="0"/>
              <a:buChar char="•"/>
              <a:defRPr/>
            </a:pPr>
            <a:endParaRPr lang="en-US" altLang="ko-KR" sz="1900" dirty="0">
              <a:ea typeface="굴림" charset="-127"/>
            </a:endParaRPr>
          </a:p>
          <a:p>
            <a:pPr defTabSz="914838">
              <a:buFontTx/>
              <a:buChar char="•"/>
              <a:defRPr/>
            </a:pPr>
            <a:endParaRPr lang="en-US" altLang="ko-KR" sz="800" dirty="0">
              <a:ea typeface="굴림" charset="-127"/>
            </a:endParaRPr>
          </a:p>
          <a:p>
            <a:pPr defTabSz="914838">
              <a:buFontTx/>
              <a:buChar char="•"/>
              <a:defRPr/>
            </a:pPr>
            <a:endParaRPr lang="en-US" altLang="ko-KR" sz="800" b="1" dirty="0">
              <a:ea typeface="굴림" charset="-127"/>
            </a:endParaRPr>
          </a:p>
          <a:p>
            <a:pPr defTabSz="914838">
              <a:defRPr/>
            </a:pPr>
            <a:r>
              <a:rPr lang="en-US" altLang="ko-KR" sz="600" dirty="0">
                <a:ea typeface="굴림" charset="-127"/>
              </a:rPr>
              <a:t> </a:t>
            </a:r>
          </a:p>
        </p:txBody>
      </p:sp>
      <p:sp>
        <p:nvSpPr>
          <p:cNvPr id="3" name="TextBox 2"/>
          <p:cNvSpPr txBox="1"/>
          <p:nvPr userDrawn="1"/>
        </p:nvSpPr>
        <p:spPr>
          <a:xfrm>
            <a:off x="0" y="0"/>
            <a:ext cx="9144000" cy="503238"/>
          </a:xfrm>
          <a:prstGeom prst="rect">
            <a:avLst/>
          </a:prstGeom>
          <a:noFill/>
        </p:spPr>
        <p:txBody>
          <a:bodyPr lIns="71113" tIns="35556" rIns="71113" bIns="35556">
            <a:spAutoFit/>
          </a:bodyPr>
          <a:lstStyle/>
          <a:p>
            <a:pPr algn="ctr">
              <a:defRPr/>
            </a:pPr>
            <a:r>
              <a:rPr lang="en-US" sz="2800" b="1" dirty="0">
                <a:solidFill>
                  <a:srgbClr val="002060"/>
                </a:solidFill>
              </a:rPr>
              <a:t>1.  Clarify &amp; Validate the Problem</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15B9D05E-B834-42B5-A9E1-A32759D9BFE8}"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D8834AC0-CDCD-4CF5-8E62-15B44C7707E6}"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sldNum" sz="quarter" idx="10"/>
          </p:nvPr>
        </p:nvSpPr>
        <p:spPr>
          <a:ln/>
        </p:spPr>
        <p:txBody>
          <a:bodyPr/>
          <a:lstStyle>
            <a:lvl1pPr>
              <a:defRPr/>
            </a:lvl1pPr>
          </a:lstStyle>
          <a:p>
            <a:pPr>
              <a:defRPr/>
            </a:pPr>
            <a:fld id="{C517FC7C-3D04-4B4B-A2C7-CCCD9E1BD65D}"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14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600200"/>
            <a:ext cx="4114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sldNum" sz="quarter" idx="10"/>
          </p:nvPr>
        </p:nvSpPr>
        <p:spPr>
          <a:ln/>
        </p:spPr>
        <p:txBody>
          <a:bodyPr/>
          <a:lstStyle>
            <a:lvl1pPr>
              <a:defRPr/>
            </a:lvl1pPr>
          </a:lstStyle>
          <a:p>
            <a:pPr>
              <a:defRPr/>
            </a:pPr>
            <a:fld id="{B8A72CAD-3F85-4F63-A624-6C68918FC40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sldNum" sz="quarter" idx="10"/>
          </p:nvPr>
        </p:nvSpPr>
        <p:spPr>
          <a:ln/>
        </p:spPr>
        <p:txBody>
          <a:bodyPr/>
          <a:lstStyle>
            <a:lvl1pPr>
              <a:defRPr/>
            </a:lvl1pPr>
          </a:lstStyle>
          <a:p>
            <a:pPr>
              <a:defRPr/>
            </a:pPr>
            <a:fld id="{6FB3DE17-EE48-4111-81A3-B385B8F69B5F}"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sldNum" sz="quarter" idx="10"/>
          </p:nvPr>
        </p:nvSpPr>
        <p:spPr>
          <a:ln/>
        </p:spPr>
        <p:txBody>
          <a:bodyPr/>
          <a:lstStyle>
            <a:lvl1pPr>
              <a:defRPr/>
            </a:lvl1pPr>
          </a:lstStyle>
          <a:p>
            <a:pPr>
              <a:defRPr/>
            </a:pPr>
            <a:fld id="{BA9D05A6-874E-4A71-9485-A4ACB3FECB68}"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a:ln/>
        </p:spPr>
        <p:txBody>
          <a:bodyPr/>
          <a:lstStyle>
            <a:lvl1pPr>
              <a:defRPr/>
            </a:lvl1pPr>
          </a:lstStyle>
          <a:p>
            <a:pPr>
              <a:defRPr/>
            </a:pPr>
            <a:fld id="{1E572D57-9CBF-4E02-B2B4-FD15A214483B}"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67466CA1-B93F-46BC-9469-9F057A2EF68F}"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8822B248-B279-415E-8187-32B33EE1B9D2}"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23BA4A45-987F-425C-BA62-E8B5872A35E7}"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76200"/>
            <a:ext cx="212883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34113"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048E4C50-4A62-43EA-9B09-A62BE369286C}"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28"/>
          <p:cNvSpPr>
            <a:spLocks noGrp="1" noChangeArrowheads="1"/>
          </p:cNvSpPr>
          <p:nvPr>
            <p:ph type="sldNum" sz="quarter" idx="10"/>
          </p:nvPr>
        </p:nvSpPr>
        <p:spPr/>
        <p:txBody>
          <a:bodyPr/>
          <a:lstStyle>
            <a:lvl1pPr>
              <a:defRPr/>
            </a:lvl1pPr>
          </a:lstStyle>
          <a:p>
            <a:pPr>
              <a:defRPr/>
            </a:pPr>
            <a:fld id="{C36E7B88-6059-4CC0-880C-A08537B8C28F}"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p:txBody>
          <a:bodyPr/>
          <a:lstStyle>
            <a:lvl1pPr>
              <a:defRPr/>
            </a:lvl1pPr>
          </a:lstStyle>
          <a:p>
            <a:pPr>
              <a:defRPr/>
            </a:pPr>
            <a:fld id="{46D8BFCF-6971-4A73-AD6B-4D5D2B4373B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sldNum" sz="quarter" idx="10"/>
          </p:nvPr>
        </p:nvSpPr>
        <p:spPr/>
        <p:txBody>
          <a:bodyPr/>
          <a:lstStyle>
            <a:lvl1pPr>
              <a:defRPr/>
            </a:lvl1pPr>
          </a:lstStyle>
          <a:p>
            <a:pPr>
              <a:defRPr/>
            </a:pPr>
            <a:fld id="{25505894-735D-4E6F-9462-4B1FBE2B45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sldNum" sz="quarter" idx="10"/>
          </p:nvPr>
        </p:nvSpPr>
        <p:spPr/>
        <p:txBody>
          <a:bodyPr/>
          <a:lstStyle>
            <a:lvl1pPr>
              <a:defRPr/>
            </a:lvl1pPr>
          </a:lstStyle>
          <a:p>
            <a:pPr>
              <a:defRPr/>
            </a:pPr>
            <a:fld id="{3D99133F-3D7F-479C-8E51-5EC9B3D07CBE}"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sldNum" sz="quarter" idx="10"/>
          </p:nvPr>
        </p:nvSpPr>
        <p:spPr/>
        <p:txBody>
          <a:bodyPr/>
          <a:lstStyle>
            <a:lvl1pPr>
              <a:defRPr/>
            </a:lvl1pPr>
          </a:lstStyle>
          <a:p>
            <a:pPr>
              <a:defRPr/>
            </a:pPr>
            <a:fld id="{2AA888D7-BC44-4DB5-AF2C-D56FB30546B8}"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sldNum" sz="quarter" idx="10"/>
          </p:nvPr>
        </p:nvSpPr>
        <p:spPr/>
        <p:txBody>
          <a:bodyPr/>
          <a:lstStyle>
            <a:lvl1pPr>
              <a:defRPr/>
            </a:lvl1pPr>
          </a:lstStyle>
          <a:p>
            <a:pPr>
              <a:defRPr/>
            </a:pPr>
            <a:fld id="{CDECED24-9FB7-4568-BB15-575764E72135}"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p:txBody>
          <a:bodyPr/>
          <a:lstStyle>
            <a:lvl1pPr>
              <a:defRPr/>
            </a:lvl1pPr>
          </a:lstStyle>
          <a:p>
            <a:pPr>
              <a:defRPr/>
            </a:pPr>
            <a:fld id="{E03E1CFE-9E90-4748-90FC-9EC2E5B5D82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p:txBody>
          <a:bodyPr/>
          <a:lstStyle>
            <a:lvl1pPr>
              <a:defRPr/>
            </a:lvl1pPr>
          </a:lstStyle>
          <a:p>
            <a:pPr>
              <a:defRPr/>
            </a:pPr>
            <a:fld id="{27726BD7-767E-4415-93CA-1CE8FFCB90C8}"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p:txBody>
          <a:bodyPr/>
          <a:lstStyle>
            <a:lvl1pPr>
              <a:defRPr/>
            </a:lvl1pPr>
          </a:lstStyle>
          <a:p>
            <a:pPr>
              <a:defRPr/>
            </a:pPr>
            <a:fld id="{6A203D01-0DEA-400E-A31E-9E644AFDC790}"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p:txBody>
          <a:bodyPr/>
          <a:lstStyle>
            <a:lvl1pPr>
              <a:defRPr/>
            </a:lvl1pPr>
          </a:lstStyle>
          <a:p>
            <a:pPr>
              <a:defRPr/>
            </a:pPr>
            <a:fld id="{7E12CD11-5362-4E78-A873-0EC343237800}"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76200"/>
            <a:ext cx="212725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34113"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p:txBody>
          <a:bodyPr/>
          <a:lstStyle>
            <a:lvl1pPr>
              <a:defRPr/>
            </a:lvl1pPr>
          </a:lstStyle>
          <a:p>
            <a:pPr>
              <a:defRPr/>
            </a:pPr>
            <a:fld id="{ADE00837-A431-491E-81B4-9AEE3CC1C03A}"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728"/>
            </a:lvl1pPr>
          </a:lstStyle>
          <a:p>
            <a:r>
              <a:rPr lang="en-US" smtClean="0"/>
              <a:t>Click to edit Master title style</a:t>
            </a:r>
            <a:endParaRPr lang="en-US" dirty="0"/>
          </a:p>
        </p:txBody>
      </p:sp>
      <p:sp>
        <p:nvSpPr>
          <p:cNvPr id="3" name="Subtitle 2"/>
          <p:cNvSpPr>
            <a:spLocks noGrp="1"/>
          </p:cNvSpPr>
          <p:nvPr>
            <p:ph type="subTitle" idx="1"/>
          </p:nvPr>
        </p:nvSpPr>
        <p:spPr>
          <a:xfrm>
            <a:off x="685347" y="3602039"/>
            <a:ext cx="7773308" cy="1655762"/>
          </a:xfrm>
        </p:spPr>
        <p:txBody>
          <a:bodyPr/>
          <a:lstStyle>
            <a:lvl1pPr marL="0" indent="0" algn="ctr">
              <a:buNone/>
              <a:defRPr sz="2364"/>
            </a:lvl1pPr>
            <a:lvl2pPr marL="450266" indent="0" algn="ctr">
              <a:buNone/>
              <a:defRPr sz="1970"/>
            </a:lvl2pPr>
            <a:lvl3pPr marL="900532" indent="0" algn="ctr">
              <a:buNone/>
              <a:defRPr sz="1773"/>
            </a:lvl3pPr>
            <a:lvl4pPr marL="1350798" indent="0" algn="ctr">
              <a:buNone/>
              <a:defRPr sz="1576"/>
            </a:lvl4pPr>
            <a:lvl5pPr marL="1801064" indent="0" algn="ctr">
              <a:buNone/>
              <a:defRPr sz="1576"/>
            </a:lvl5pPr>
            <a:lvl6pPr marL="2251329" indent="0" algn="ctr">
              <a:buNone/>
              <a:defRPr sz="1576"/>
            </a:lvl6pPr>
            <a:lvl7pPr marL="2701596" indent="0" algn="ctr">
              <a:buNone/>
              <a:defRPr sz="1576"/>
            </a:lvl7pPr>
            <a:lvl8pPr marL="3151862" indent="0" algn="ctr">
              <a:buNone/>
              <a:defRPr sz="1576"/>
            </a:lvl8pPr>
            <a:lvl9pPr marL="3602127" indent="0" algn="ctr">
              <a:buNone/>
              <a:defRPr sz="15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pic>
        <p:nvPicPr>
          <p:cNvPr id="7" name="Picture 17" descr="Prop-and-Wings-Background No words.jpg"/>
          <p:cNvPicPr>
            <a:picLocks noChangeAspect="1"/>
          </p:cNvPicPr>
          <p:nvPr userDrawn="1"/>
        </p:nvPicPr>
        <p:blipFill>
          <a:blip r:embed="rId2" cstate="print"/>
          <a:srcRect/>
          <a:stretch>
            <a:fillRect/>
          </a:stretch>
        </p:blipFill>
        <p:spPr bwMode="auto">
          <a:xfrm>
            <a:off x="0" y="0"/>
            <a:ext cx="9141087" cy="6850827"/>
          </a:xfrm>
          <a:prstGeom prst="rect">
            <a:avLst/>
          </a:prstGeom>
          <a:noFill/>
          <a:ln w="9525">
            <a:noFill/>
            <a:miter lim="800000"/>
            <a:headEnd/>
            <a:tailEnd/>
          </a:ln>
        </p:spPr>
      </p:pic>
      <p:sp>
        <p:nvSpPr>
          <p:cNvPr id="8" name="TextBox 7"/>
          <p:cNvSpPr txBox="1"/>
          <p:nvPr userDrawn="1"/>
        </p:nvSpPr>
        <p:spPr>
          <a:xfrm>
            <a:off x="419476" y="5495294"/>
            <a:ext cx="2926139" cy="305863"/>
          </a:xfrm>
          <a:prstGeom prst="rect">
            <a:avLst/>
          </a:prstGeom>
          <a:noFill/>
        </p:spPr>
        <p:txBody>
          <a:bodyPr lIns="82558" tIns="41280" rIns="82558" bIns="41280">
            <a:spAutoFit/>
          </a:bodyPr>
          <a:lstStyle/>
          <a:p>
            <a:pPr algn="r" eaLnBrk="0" hangingPunct="0">
              <a:defRPr/>
            </a:pPr>
            <a:endParaRPr lang="en-US" sz="1446" dirty="0">
              <a:solidFill>
                <a:prstClr val="white"/>
              </a:solidFill>
              <a:cs typeface="Arial" pitchFamily="34" charset="0"/>
            </a:endParaRPr>
          </a:p>
        </p:txBody>
      </p:sp>
      <p:sp>
        <p:nvSpPr>
          <p:cNvPr id="9" name="TextBox 8"/>
          <p:cNvSpPr txBox="1"/>
          <p:nvPr userDrawn="1"/>
        </p:nvSpPr>
        <p:spPr>
          <a:xfrm>
            <a:off x="-18935" y="6106360"/>
            <a:ext cx="4628805" cy="486554"/>
          </a:xfrm>
          <a:prstGeom prst="rect">
            <a:avLst/>
          </a:prstGeom>
          <a:noFill/>
        </p:spPr>
        <p:txBody>
          <a:bodyPr lIns="82558" tIns="41280" rIns="82558" bIns="41280">
            <a:spAutoFit/>
          </a:bodyPr>
          <a:lstStyle/>
          <a:p>
            <a:pPr eaLnBrk="0" hangingPunct="0">
              <a:spcBef>
                <a:spcPts val="542"/>
              </a:spcBef>
              <a:defRPr/>
            </a:pPr>
            <a:r>
              <a:rPr lang="en-US" sz="2620" b="1" i="1" dirty="0">
                <a:solidFill>
                  <a:prstClr val="white"/>
                </a:solidFill>
                <a:latin typeface="Times"/>
                <a:cs typeface="Arial" pitchFamily="34" charset="0"/>
              </a:rPr>
              <a:t>We Produce the Future</a:t>
            </a:r>
          </a:p>
        </p:txBody>
      </p:sp>
    </p:spTree>
    <p:extLst>
      <p:ext uri="{BB962C8B-B14F-4D97-AF65-F5344CB8AC3E}">
        <p14:creationId xmlns:p14="http://schemas.microsoft.com/office/powerpoint/2010/main" val="2643238026"/>
      </p:ext>
    </p:extLst>
  </p:cSld>
  <p:clrMapOvr>
    <a:masterClrMapping/>
  </p:clrMapOvr>
  <p:transition spd="med">
    <p:checke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839737689"/>
      </p:ext>
    </p:extLst>
  </p:cSld>
  <p:clrMapOvr>
    <a:masterClrMapping/>
  </p:clrMapOvr>
  <p:transition spd="med">
    <p:check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8"/>
            <a:ext cx="7300134" cy="2852737"/>
          </a:xfrm>
        </p:spPr>
        <p:txBody>
          <a:bodyPr anchor="b">
            <a:normAutofit/>
          </a:bodyPr>
          <a:lstStyle>
            <a:lvl1pPr>
              <a:defRPr sz="3349"/>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40"/>
            <a:ext cx="7300134" cy="1500187"/>
          </a:xfrm>
        </p:spPr>
        <p:txBody>
          <a:bodyPr/>
          <a:lstStyle>
            <a:lvl1pPr marL="0" indent="0" algn="ctr">
              <a:buNone/>
              <a:defRPr sz="2364">
                <a:solidFill>
                  <a:schemeClr val="tx1">
                    <a:tint val="75000"/>
                  </a:schemeClr>
                </a:solidFill>
              </a:defRPr>
            </a:lvl1pPr>
            <a:lvl2pPr marL="450266" indent="0">
              <a:buNone/>
              <a:defRPr sz="1970">
                <a:solidFill>
                  <a:schemeClr val="tx1">
                    <a:tint val="75000"/>
                  </a:schemeClr>
                </a:solidFill>
              </a:defRPr>
            </a:lvl2pPr>
            <a:lvl3pPr marL="900532" indent="0">
              <a:buNone/>
              <a:defRPr sz="1773">
                <a:solidFill>
                  <a:schemeClr val="tx1">
                    <a:tint val="75000"/>
                  </a:schemeClr>
                </a:solidFill>
              </a:defRPr>
            </a:lvl3pPr>
            <a:lvl4pPr marL="1350798" indent="0">
              <a:buNone/>
              <a:defRPr sz="1576">
                <a:solidFill>
                  <a:schemeClr val="tx1">
                    <a:tint val="75000"/>
                  </a:schemeClr>
                </a:solidFill>
              </a:defRPr>
            </a:lvl4pPr>
            <a:lvl5pPr marL="1801064" indent="0">
              <a:buNone/>
              <a:defRPr sz="1576">
                <a:solidFill>
                  <a:schemeClr val="tx1">
                    <a:tint val="75000"/>
                  </a:schemeClr>
                </a:solidFill>
              </a:defRPr>
            </a:lvl5pPr>
            <a:lvl6pPr marL="2251329" indent="0">
              <a:buNone/>
              <a:defRPr sz="1576">
                <a:solidFill>
                  <a:schemeClr val="tx1">
                    <a:tint val="75000"/>
                  </a:schemeClr>
                </a:solidFill>
              </a:defRPr>
            </a:lvl6pPr>
            <a:lvl7pPr marL="2701596" indent="0">
              <a:buNone/>
              <a:defRPr sz="1576">
                <a:solidFill>
                  <a:schemeClr val="tx1">
                    <a:tint val="75000"/>
                  </a:schemeClr>
                </a:solidFill>
              </a:defRPr>
            </a:lvl7pPr>
            <a:lvl8pPr marL="3151862" indent="0">
              <a:buNone/>
              <a:defRPr sz="1576">
                <a:solidFill>
                  <a:schemeClr val="tx1">
                    <a:tint val="75000"/>
                  </a:schemeClr>
                </a:solidFill>
              </a:defRPr>
            </a:lvl8pPr>
            <a:lvl9pPr marL="3602127" indent="0">
              <a:buNone/>
              <a:defRPr sz="15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pic>
        <p:nvPicPr>
          <p:cNvPr id="7" name="Picture 17" descr="Prop-and-Wings-Background No words.jpg"/>
          <p:cNvPicPr>
            <a:picLocks noChangeAspect="1"/>
          </p:cNvPicPr>
          <p:nvPr userDrawn="1"/>
        </p:nvPicPr>
        <p:blipFill>
          <a:blip r:embed="rId2" cstate="print"/>
          <a:srcRect/>
          <a:stretch>
            <a:fillRect/>
          </a:stretch>
        </p:blipFill>
        <p:spPr bwMode="auto">
          <a:xfrm>
            <a:off x="1457" y="4304"/>
            <a:ext cx="9141087" cy="6850827"/>
          </a:xfrm>
          <a:prstGeom prst="rect">
            <a:avLst/>
          </a:prstGeom>
          <a:noFill/>
          <a:ln w="9525">
            <a:noFill/>
            <a:miter lim="800000"/>
            <a:headEnd/>
            <a:tailEnd/>
          </a:ln>
        </p:spPr>
      </p:pic>
      <p:sp>
        <p:nvSpPr>
          <p:cNvPr id="8" name="TextBox 7"/>
          <p:cNvSpPr txBox="1"/>
          <p:nvPr userDrawn="1"/>
        </p:nvSpPr>
        <p:spPr>
          <a:xfrm>
            <a:off x="-18935" y="6106360"/>
            <a:ext cx="4628805" cy="486554"/>
          </a:xfrm>
          <a:prstGeom prst="rect">
            <a:avLst/>
          </a:prstGeom>
          <a:noFill/>
        </p:spPr>
        <p:txBody>
          <a:bodyPr lIns="82558" tIns="41280" rIns="82558" bIns="41280">
            <a:spAutoFit/>
          </a:bodyPr>
          <a:lstStyle/>
          <a:p>
            <a:pPr eaLnBrk="0" hangingPunct="0">
              <a:spcBef>
                <a:spcPts val="542"/>
              </a:spcBef>
              <a:defRPr/>
            </a:pPr>
            <a:r>
              <a:rPr lang="en-US" sz="2620" b="1" i="1" dirty="0">
                <a:solidFill>
                  <a:prstClr val="white"/>
                </a:solidFill>
                <a:latin typeface="Times"/>
                <a:cs typeface="Arial" pitchFamily="34" charset="0"/>
              </a:rPr>
              <a:t>We Produce the Future</a:t>
            </a:r>
          </a:p>
        </p:txBody>
      </p:sp>
    </p:spTree>
    <p:extLst>
      <p:ext uri="{BB962C8B-B14F-4D97-AF65-F5344CB8AC3E}">
        <p14:creationId xmlns:p14="http://schemas.microsoft.com/office/powerpoint/2010/main" val="4143705361"/>
      </p:ext>
    </p:extLst>
  </p:cSld>
  <p:clrMapOvr>
    <a:masterClrMapping/>
  </p:clrMapOvr>
  <p:transition spd="med">
    <p:checker/>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8" y="609602"/>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1"/>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1"/>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8268216"/>
      </p:ext>
    </p:extLst>
  </p:cSld>
  <p:clrMapOvr>
    <a:masterClrMapping/>
  </p:clrMapOvr>
  <p:transition spd="med">
    <p:checker/>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8" y="609602"/>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364" b="1"/>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1" y="2088320"/>
            <a:ext cx="3591437" cy="823912"/>
          </a:xfrm>
        </p:spPr>
        <p:txBody>
          <a:bodyPr anchor="b"/>
          <a:lstStyle>
            <a:lvl1pPr marL="0" indent="0">
              <a:lnSpc>
                <a:spcPct val="100000"/>
              </a:lnSpc>
              <a:buNone/>
              <a:defRPr sz="2364" b="1"/>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060558727"/>
      </p:ext>
    </p:extLst>
  </p:cSld>
  <p:clrMapOvr>
    <a:masterClrMapping/>
  </p:clrMapOvr>
  <p:transition spd="med">
    <p:checker/>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456810912"/>
      </p:ext>
    </p:extLst>
  </p:cSld>
  <p:clrMapOvr>
    <a:masterClrMapping/>
  </p:clrMapOvr>
  <p:transition spd="med">
    <p:checker/>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269694809"/>
      </p:ext>
    </p:extLst>
  </p:cSld>
  <p:clrMapOvr>
    <a:masterClrMapping/>
  </p:clrMapOvr>
  <p:transition spd="med">
    <p:checker/>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758"/>
            </a:lvl1pPr>
          </a:lstStyle>
          <a:p>
            <a:r>
              <a:rPr lang="en-US" smtClean="0"/>
              <a:t>Click to edit Master title style</a:t>
            </a:r>
            <a:endParaRPr lang="en-US" dirty="0"/>
          </a:p>
        </p:txBody>
      </p:sp>
      <p:sp>
        <p:nvSpPr>
          <p:cNvPr id="3" name="Content Placeholder 2"/>
          <p:cNvSpPr>
            <a:spLocks noGrp="1"/>
          </p:cNvSpPr>
          <p:nvPr>
            <p:ph idx="1"/>
          </p:nvPr>
        </p:nvSpPr>
        <p:spPr>
          <a:xfrm>
            <a:off x="3808549"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576"/>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720719352"/>
      </p:ext>
    </p:extLst>
  </p:cSld>
  <p:clrMapOvr>
    <a:masterClrMapping/>
  </p:clrMapOvr>
  <p:transition spd="med">
    <p:checker/>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2" y="609600"/>
            <a:ext cx="4167603" cy="2362200"/>
          </a:xfrm>
        </p:spPr>
        <p:txBody>
          <a:bodyPr anchor="b">
            <a:normAutofit/>
          </a:bodyPr>
          <a:lstStyle>
            <a:lvl1pPr>
              <a:defRPr sz="315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52"/>
            </a:lvl1pPr>
            <a:lvl2pPr marL="450266" indent="0">
              <a:buNone/>
              <a:defRPr sz="2758"/>
            </a:lvl2pPr>
            <a:lvl3pPr marL="900532" indent="0">
              <a:buNone/>
              <a:defRPr sz="2364"/>
            </a:lvl3pPr>
            <a:lvl4pPr marL="1350798" indent="0">
              <a:buNone/>
              <a:defRPr sz="1970"/>
            </a:lvl4pPr>
            <a:lvl5pPr marL="1801064" indent="0">
              <a:buNone/>
              <a:defRPr sz="1970"/>
            </a:lvl5pPr>
            <a:lvl6pPr marL="2251329" indent="0">
              <a:buNone/>
              <a:defRPr sz="1970"/>
            </a:lvl6pPr>
            <a:lvl7pPr marL="2701596" indent="0">
              <a:buNone/>
              <a:defRPr sz="1970"/>
            </a:lvl7pPr>
            <a:lvl8pPr marL="3151862" indent="0">
              <a:buNone/>
              <a:defRPr sz="1970"/>
            </a:lvl8pPr>
            <a:lvl9pPr marL="3602127" indent="0">
              <a:buNone/>
              <a:defRPr sz="197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346" y="2971801"/>
            <a:ext cx="4171242" cy="2819400"/>
          </a:xfrm>
        </p:spPr>
        <p:txBody>
          <a:bodyPr>
            <a:normAutofit/>
          </a:bodyPr>
          <a:lstStyle>
            <a:lvl1pPr marL="0" indent="0" algn="ctr">
              <a:buNone/>
              <a:defRPr sz="1773"/>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472094236"/>
      </p:ext>
    </p:extLst>
  </p:cSld>
  <p:clrMapOvr>
    <a:masterClrMapping/>
  </p:clrMapOvr>
  <p:transition spd="med">
    <p:checker/>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6" y="4289374"/>
            <a:ext cx="7775673" cy="819355"/>
          </a:xfrm>
        </p:spPr>
        <p:txBody>
          <a:bodyPr anchor="b">
            <a:normAutofit/>
          </a:bodyPr>
          <a:lstStyle>
            <a:lvl1pPr>
              <a:defRPr sz="275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6" y="621323"/>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52"/>
            </a:lvl1pPr>
            <a:lvl2pPr marL="450266" indent="0">
              <a:buNone/>
              <a:defRPr sz="2758"/>
            </a:lvl2pPr>
            <a:lvl3pPr marL="900532" indent="0">
              <a:buNone/>
              <a:defRPr sz="2364"/>
            </a:lvl3pPr>
            <a:lvl4pPr marL="1350798" indent="0">
              <a:buNone/>
              <a:defRPr sz="1970"/>
            </a:lvl4pPr>
            <a:lvl5pPr marL="1801064" indent="0">
              <a:buNone/>
              <a:defRPr sz="1970"/>
            </a:lvl5pPr>
            <a:lvl6pPr marL="2251329" indent="0">
              <a:buNone/>
              <a:defRPr sz="1970"/>
            </a:lvl6pPr>
            <a:lvl7pPr marL="2701596" indent="0">
              <a:buNone/>
              <a:defRPr sz="1970"/>
            </a:lvl7pPr>
            <a:lvl8pPr marL="3151862" indent="0">
              <a:buNone/>
              <a:defRPr sz="1970"/>
            </a:lvl8pPr>
            <a:lvl9pPr marL="3602127" indent="0">
              <a:buNone/>
              <a:defRPr sz="197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346" y="5108729"/>
            <a:ext cx="7774499" cy="682472"/>
          </a:xfrm>
        </p:spPr>
        <p:txBody>
          <a:bodyPr>
            <a:normAutofit/>
          </a:bodyPr>
          <a:lstStyle>
            <a:lvl1pPr marL="0" indent="0" algn="ctr">
              <a:buNone/>
              <a:defRPr sz="1773"/>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17552713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2"/>
            <a:ext cx="7765322" cy="3424859"/>
          </a:xfrm>
        </p:spPr>
        <p:txBody>
          <a:bodyPr anchor="ctr"/>
          <a:lstStyle>
            <a:lvl1pPr>
              <a:defRPr sz="3152"/>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8" y="4204820"/>
            <a:ext cx="7765321" cy="1592186"/>
          </a:xfrm>
        </p:spPr>
        <p:txBody>
          <a:bodyPr anchor="ctr"/>
          <a:lstStyle>
            <a:lvl1pPr marL="0" indent="0" algn="ctr">
              <a:buNone/>
              <a:defRPr sz="1576"/>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9979586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152"/>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379"/>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576"/>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
        <p:nvSpPr>
          <p:cNvPr id="10" name="TextBox 9"/>
          <p:cNvSpPr txBox="1"/>
          <p:nvPr/>
        </p:nvSpPr>
        <p:spPr>
          <a:xfrm>
            <a:off x="505245" y="641749"/>
            <a:ext cx="457200" cy="584776"/>
          </a:xfrm>
          <a:prstGeom prst="rect">
            <a:avLst/>
          </a:prstGeom>
        </p:spPr>
        <p:txBody>
          <a:bodyPr vert="horz" lIns="90053" tIns="45027" rIns="90053" bIns="450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878" dirty="0">
                <a:solidFill>
                  <a:prstClr val="white"/>
                </a:solidFill>
                <a:effectLst/>
                <a:cs typeface="Arial" pitchFamily="34" charset="0"/>
              </a:rPr>
              <a:t>“</a:t>
            </a:r>
          </a:p>
        </p:txBody>
      </p:sp>
      <p:sp>
        <p:nvSpPr>
          <p:cNvPr id="14" name="TextBox 13"/>
          <p:cNvSpPr txBox="1"/>
          <p:nvPr/>
        </p:nvSpPr>
        <p:spPr>
          <a:xfrm>
            <a:off x="7946721" y="3073376"/>
            <a:ext cx="457200" cy="584776"/>
          </a:xfrm>
          <a:prstGeom prst="rect">
            <a:avLst/>
          </a:prstGeom>
        </p:spPr>
        <p:txBody>
          <a:bodyPr vert="horz" lIns="90053" tIns="45027" rIns="90053" bIns="450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878" dirty="0">
                <a:solidFill>
                  <a:prstClr val="white"/>
                </a:solidFill>
                <a:effectLst/>
                <a:cs typeface="Arial" pitchFamily="34" charset="0"/>
              </a:rPr>
              <a:t>”</a:t>
            </a:r>
          </a:p>
        </p:txBody>
      </p:sp>
    </p:spTree>
    <p:extLst>
      <p:ext uri="{BB962C8B-B14F-4D97-AF65-F5344CB8AC3E}">
        <p14:creationId xmlns:p14="http://schemas.microsoft.com/office/powerpoint/2010/main" val="299868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4"/>
            <a:ext cx="7766495" cy="2511835"/>
          </a:xfrm>
        </p:spPr>
        <p:txBody>
          <a:bodyPr anchor="b"/>
          <a:lstStyle>
            <a:lvl1pPr>
              <a:defRPr sz="3152"/>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576"/>
            </a:lvl1pPr>
            <a:lvl2pPr marL="450266" indent="0">
              <a:buNone/>
              <a:defRPr sz="1379"/>
            </a:lvl2pPr>
            <a:lvl3pPr marL="900532" indent="0">
              <a:buNone/>
              <a:defRPr sz="1182"/>
            </a:lvl3pPr>
            <a:lvl4pPr marL="1350798" indent="0">
              <a:buNone/>
              <a:defRPr sz="985"/>
            </a:lvl4pPr>
            <a:lvl5pPr marL="1801064" indent="0">
              <a:buNone/>
              <a:defRPr sz="985"/>
            </a:lvl5pPr>
            <a:lvl6pPr marL="2251329" indent="0">
              <a:buNone/>
              <a:defRPr sz="985"/>
            </a:lvl6pPr>
            <a:lvl7pPr marL="2701596" indent="0">
              <a:buNone/>
              <a:defRPr sz="985"/>
            </a:lvl7pPr>
            <a:lvl8pPr marL="3151862" indent="0">
              <a:buNone/>
              <a:defRPr sz="985"/>
            </a:lvl8pPr>
            <a:lvl9pPr marL="3602127" indent="0">
              <a:buNone/>
              <a:defRPr sz="98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5303406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2"/>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7" y="2088321"/>
            <a:ext cx="2474217" cy="823305"/>
          </a:xfrm>
        </p:spPr>
        <p:txBody>
          <a:bodyPr anchor="b">
            <a:noAutofit/>
          </a:bodyPr>
          <a:lstStyle>
            <a:lvl1pPr marL="0" indent="0" algn="ctr">
              <a:lnSpc>
                <a:spcPct val="100000"/>
              </a:lnSpc>
              <a:buNone/>
              <a:defRPr sz="2364"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8" name="Text Placeholder 3"/>
          <p:cNvSpPr>
            <a:spLocks noGrp="1"/>
          </p:cNvSpPr>
          <p:nvPr>
            <p:ph type="body" sz="half" idx="15"/>
          </p:nvPr>
        </p:nvSpPr>
        <p:spPr>
          <a:xfrm>
            <a:off x="685347" y="2911624"/>
            <a:ext cx="2474217" cy="2879576"/>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364"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11" name="Text Placeholder 4"/>
          <p:cNvSpPr>
            <a:spLocks noGrp="1"/>
          </p:cNvSpPr>
          <p:nvPr>
            <p:ph type="body" sz="quarter" idx="13"/>
          </p:nvPr>
        </p:nvSpPr>
        <p:spPr>
          <a:xfrm>
            <a:off x="5979975" y="2088320"/>
            <a:ext cx="2468408" cy="823304"/>
          </a:xfrm>
        </p:spPr>
        <p:txBody>
          <a:bodyPr anchor="b">
            <a:noAutofit/>
          </a:bodyPr>
          <a:lstStyle>
            <a:lvl1pPr marL="0" indent="0" algn="ctr">
              <a:lnSpc>
                <a:spcPct val="100000"/>
              </a:lnSpc>
              <a:buNone/>
              <a:defRPr sz="2364"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5633514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2"/>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8"/>
            <a:ext cx="2474216" cy="576262"/>
          </a:xfrm>
        </p:spPr>
        <p:txBody>
          <a:bodyPr anchor="b">
            <a:noAutofit/>
          </a:bodyPr>
          <a:lstStyle>
            <a:lvl1pPr marL="0" indent="0" algn="ctr">
              <a:lnSpc>
                <a:spcPct val="100000"/>
              </a:lnSpc>
              <a:buNone/>
              <a:defRPr sz="1970"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6"/>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576"/>
            </a:lvl1pPr>
            <a:lvl2pPr marL="450266" indent="0">
              <a:buNone/>
              <a:defRPr sz="1576"/>
            </a:lvl2pPr>
            <a:lvl3pPr marL="900532" indent="0">
              <a:buNone/>
              <a:defRPr sz="1576"/>
            </a:lvl3pPr>
            <a:lvl4pPr marL="1350798" indent="0">
              <a:buNone/>
              <a:defRPr sz="1576"/>
            </a:lvl4pPr>
            <a:lvl5pPr marL="1801064" indent="0">
              <a:buNone/>
              <a:defRPr sz="1576"/>
            </a:lvl5pPr>
            <a:lvl6pPr marL="2251329" indent="0">
              <a:buNone/>
              <a:defRPr sz="1576"/>
            </a:lvl6pPr>
            <a:lvl7pPr marL="2701596" indent="0">
              <a:buNone/>
              <a:defRPr sz="1576"/>
            </a:lvl7pPr>
            <a:lvl8pPr marL="3151862" indent="0">
              <a:buNone/>
              <a:defRPr sz="1576"/>
            </a:lvl8pPr>
            <a:lvl9pPr marL="3602127" indent="0">
              <a:buNone/>
              <a:defRPr sz="1576"/>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22" name="Text Placeholder 4"/>
          <p:cNvSpPr>
            <a:spLocks noGrp="1"/>
          </p:cNvSpPr>
          <p:nvPr>
            <p:ph type="body" sz="quarter" idx="3"/>
          </p:nvPr>
        </p:nvSpPr>
        <p:spPr>
          <a:xfrm>
            <a:off x="3332027" y="3989148"/>
            <a:ext cx="2474237" cy="576262"/>
          </a:xfrm>
        </p:spPr>
        <p:txBody>
          <a:bodyPr anchor="b">
            <a:noAutofit/>
          </a:bodyPr>
          <a:lstStyle>
            <a:lvl1pPr marL="0" indent="0" algn="ctr">
              <a:lnSpc>
                <a:spcPct val="100000"/>
              </a:lnSpc>
              <a:buNone/>
              <a:defRPr sz="1970"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6"/>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576"/>
            </a:lvl1pPr>
            <a:lvl2pPr marL="450266" indent="0">
              <a:buNone/>
              <a:defRPr sz="1576"/>
            </a:lvl2pPr>
            <a:lvl3pPr marL="900532" indent="0">
              <a:buNone/>
              <a:defRPr sz="1576"/>
            </a:lvl3pPr>
            <a:lvl4pPr marL="1350798" indent="0">
              <a:buNone/>
              <a:defRPr sz="1576"/>
            </a:lvl4pPr>
            <a:lvl5pPr marL="1801064" indent="0">
              <a:buNone/>
              <a:defRPr sz="1576"/>
            </a:lvl5pPr>
            <a:lvl6pPr marL="2251329" indent="0">
              <a:buNone/>
              <a:defRPr sz="1576"/>
            </a:lvl6pPr>
            <a:lvl7pPr marL="2701596" indent="0">
              <a:buNone/>
              <a:defRPr sz="1576"/>
            </a:lvl7pPr>
            <a:lvl8pPr marL="3151862" indent="0">
              <a:buNone/>
              <a:defRPr sz="1576"/>
            </a:lvl8pPr>
            <a:lvl9pPr marL="3602127" indent="0">
              <a:buNone/>
              <a:defRPr sz="1576"/>
            </a:lvl9pPr>
          </a:lstStyle>
          <a:p>
            <a:r>
              <a:rPr lang="en-US" dirty="0" smtClean="0"/>
              <a:t>Click icon to add picture</a:t>
            </a:r>
            <a:endParaRPr lang="en-US" dirty="0"/>
          </a:p>
        </p:txBody>
      </p:sp>
      <p:sp>
        <p:nvSpPr>
          <p:cNvPr id="24" name="Text Placeholder 3"/>
          <p:cNvSpPr>
            <a:spLocks noGrp="1"/>
          </p:cNvSpPr>
          <p:nvPr>
            <p:ph type="body" sz="half" idx="19"/>
          </p:nvPr>
        </p:nvSpPr>
        <p:spPr>
          <a:xfrm>
            <a:off x="3331012" y="4565408"/>
            <a:ext cx="2475252" cy="1225792"/>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25" name="Text Placeholder 4"/>
          <p:cNvSpPr>
            <a:spLocks noGrp="1"/>
          </p:cNvSpPr>
          <p:nvPr>
            <p:ph type="body" sz="quarter" idx="13"/>
          </p:nvPr>
        </p:nvSpPr>
        <p:spPr>
          <a:xfrm>
            <a:off x="5980067" y="3989148"/>
            <a:ext cx="2467425" cy="576262"/>
          </a:xfrm>
        </p:spPr>
        <p:txBody>
          <a:bodyPr anchor="b">
            <a:noAutofit/>
          </a:bodyPr>
          <a:lstStyle>
            <a:lvl1pPr marL="0" indent="0" algn="ctr">
              <a:lnSpc>
                <a:spcPct val="100000"/>
              </a:lnSpc>
              <a:buNone/>
              <a:defRPr sz="1970" b="0">
                <a:solidFill>
                  <a:schemeClr val="tx1"/>
                </a:solidFill>
              </a:defRPr>
            </a:lvl1pPr>
            <a:lvl2pPr marL="450266" indent="0">
              <a:buNone/>
              <a:defRPr sz="1970" b="1"/>
            </a:lvl2pPr>
            <a:lvl3pPr marL="900532" indent="0">
              <a:buNone/>
              <a:defRPr sz="1773" b="1"/>
            </a:lvl3pPr>
            <a:lvl4pPr marL="1350798" indent="0">
              <a:buNone/>
              <a:defRPr sz="1576" b="1"/>
            </a:lvl4pPr>
            <a:lvl5pPr marL="1801064" indent="0">
              <a:buNone/>
              <a:defRPr sz="1576" b="1"/>
            </a:lvl5pPr>
            <a:lvl6pPr marL="2251329" indent="0">
              <a:buNone/>
              <a:defRPr sz="1576" b="1"/>
            </a:lvl6pPr>
            <a:lvl7pPr marL="2701596" indent="0">
              <a:buNone/>
              <a:defRPr sz="1576" b="1"/>
            </a:lvl7pPr>
            <a:lvl8pPr marL="3151862" indent="0">
              <a:buNone/>
              <a:defRPr sz="1576" b="1"/>
            </a:lvl8pPr>
            <a:lvl9pPr marL="3602127" indent="0">
              <a:buNone/>
              <a:defRPr sz="1576"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6"/>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576"/>
            </a:lvl1pPr>
            <a:lvl2pPr marL="450266" indent="0">
              <a:buNone/>
              <a:defRPr sz="1576"/>
            </a:lvl2pPr>
            <a:lvl3pPr marL="900532" indent="0">
              <a:buNone/>
              <a:defRPr sz="1576"/>
            </a:lvl3pPr>
            <a:lvl4pPr marL="1350798" indent="0">
              <a:buNone/>
              <a:defRPr sz="1576"/>
            </a:lvl4pPr>
            <a:lvl5pPr marL="1801064" indent="0">
              <a:buNone/>
              <a:defRPr sz="1576"/>
            </a:lvl5pPr>
            <a:lvl6pPr marL="2251329" indent="0">
              <a:buNone/>
              <a:defRPr sz="1576"/>
            </a:lvl6pPr>
            <a:lvl7pPr marL="2701596" indent="0">
              <a:buNone/>
              <a:defRPr sz="1576"/>
            </a:lvl7pPr>
            <a:lvl8pPr marL="3151862" indent="0">
              <a:buNone/>
              <a:defRPr sz="1576"/>
            </a:lvl8pPr>
            <a:lvl9pPr marL="3602127" indent="0">
              <a:buNone/>
              <a:defRPr sz="1576"/>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379"/>
            </a:lvl1pPr>
            <a:lvl2pPr marL="450266" indent="0">
              <a:buNone/>
              <a:defRPr sz="1182"/>
            </a:lvl2pPr>
            <a:lvl3pPr marL="900532" indent="0">
              <a:buNone/>
              <a:defRPr sz="985"/>
            </a:lvl3pPr>
            <a:lvl4pPr marL="1350798" indent="0">
              <a:buNone/>
              <a:defRPr sz="886"/>
            </a:lvl4pPr>
            <a:lvl5pPr marL="1801064" indent="0">
              <a:buNone/>
              <a:defRPr sz="886"/>
            </a:lvl5pPr>
            <a:lvl6pPr marL="2251329" indent="0">
              <a:buNone/>
              <a:defRPr sz="886"/>
            </a:lvl6pPr>
            <a:lvl7pPr marL="2701596" indent="0">
              <a:buNone/>
              <a:defRPr sz="886"/>
            </a:lvl7pPr>
            <a:lvl8pPr marL="3151862" indent="0">
              <a:buNone/>
              <a:defRPr sz="886"/>
            </a:lvl8pPr>
            <a:lvl9pPr marL="3602127" indent="0">
              <a:buNone/>
              <a:defRPr sz="886"/>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748310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29476194"/>
      </p:ext>
    </p:extLst>
  </p:cSld>
  <p:clrMapOvr>
    <a:masterClrMapping/>
  </p:clrMapOvr>
  <p:transition spd="med">
    <p:checker/>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609601"/>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1"/>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541559779"/>
      </p:ext>
    </p:extLst>
  </p:cSld>
  <p:clrMapOvr>
    <a:masterClrMapping/>
  </p:clrMapOvr>
  <p:transition spd="med">
    <p:check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6.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6.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19" Type="http://schemas.openxmlformats.org/officeDocument/2006/relationships/image" Target="../media/image8.wmf"/><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5114925" y="6172200"/>
          <a:ext cx="3724275" cy="504825"/>
        </p:xfrm>
        <a:graphic>
          <a:graphicData uri="http://schemas.openxmlformats.org/presentationml/2006/ole">
            <mc:AlternateContent xmlns:mc="http://schemas.openxmlformats.org/markup-compatibility/2006">
              <mc:Choice xmlns:v="urn:schemas-microsoft-com:vml" Requires="v">
                <p:oleObj spid="_x0000_s1058" name="Bitmap Image" r:id="rId14" imgW="3723810" imgH="504762" progId="PBrush">
                  <p:embed/>
                </p:oleObj>
              </mc:Choice>
              <mc:Fallback>
                <p:oleObj name="Bitmap Image" r:id="rId14" imgW="3723810" imgH="504762" progId="PBrush">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14925" y="6172200"/>
                        <a:ext cx="3724275" cy="504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Rectangle 3"/>
          <p:cNvSpPr>
            <a:spLocks noGrp="1" noChangeArrowheads="1"/>
          </p:cNvSpPr>
          <p:nvPr>
            <p:ph type="title"/>
          </p:nvPr>
        </p:nvSpPr>
        <p:spPr bwMode="auto">
          <a:xfrm>
            <a:off x="1146175" y="0"/>
            <a:ext cx="655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4"/>
          <p:cNvSpPr>
            <a:spLocks noGrp="1" noChangeArrowheads="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Content Placeholder 5" descr="AFSO21.bmp"/>
          <p:cNvPicPr>
            <a:picLocks noChangeAspect="1"/>
          </p:cNvPicPr>
          <p:nvPr userDrawn="1"/>
        </p:nvPicPr>
        <p:blipFill>
          <a:blip r:embed="rId16" cstate="print"/>
          <a:srcRect/>
          <a:stretch>
            <a:fillRect/>
          </a:stretch>
        </p:blipFill>
        <p:spPr bwMode="auto">
          <a:xfrm>
            <a:off x="6423025" y="76200"/>
            <a:ext cx="2555875" cy="1495425"/>
          </a:xfrm>
          <a:prstGeom prst="rect">
            <a:avLst/>
          </a:prstGeom>
          <a:noFill/>
          <a:ln w="9525">
            <a:noFill/>
            <a:miter lim="800000"/>
            <a:headEnd/>
            <a:tailEnd/>
          </a:ln>
        </p:spPr>
      </p:pic>
      <p:pic>
        <p:nvPicPr>
          <p:cNvPr id="1031" name="Picture 12" descr="usaf_symbol]"/>
          <p:cNvPicPr>
            <a:picLocks noChangeAspect="1" noChangeArrowheads="1"/>
          </p:cNvPicPr>
          <p:nvPr userDrawn="1"/>
        </p:nvPicPr>
        <p:blipFill>
          <a:blip r:embed="rId17" cstate="print"/>
          <a:srcRect/>
          <a:stretch>
            <a:fillRect/>
          </a:stretch>
        </p:blipFill>
        <p:spPr bwMode="auto">
          <a:xfrm>
            <a:off x="254000" y="114300"/>
            <a:ext cx="1666875" cy="1649413"/>
          </a:xfrm>
          <a:prstGeom prst="rect">
            <a:avLst/>
          </a:prstGeom>
          <a:noFill/>
          <a:ln w="9525">
            <a:noFill/>
            <a:miter lim="800000"/>
            <a:headEnd/>
            <a:tailEnd/>
          </a:ln>
        </p:spPr>
      </p:pic>
      <p:sp>
        <p:nvSpPr>
          <p:cNvPr id="11" name="Text Box 6"/>
          <p:cNvSpPr txBox="1">
            <a:spLocks noChangeArrowheads="1"/>
          </p:cNvSpPr>
          <p:nvPr userDrawn="1"/>
        </p:nvSpPr>
        <p:spPr bwMode="auto">
          <a:xfrm>
            <a:off x="0" y="6477000"/>
            <a:ext cx="2536825" cy="260350"/>
          </a:xfrm>
          <a:prstGeom prst="rect">
            <a:avLst/>
          </a:prstGeom>
          <a:noFill/>
          <a:ln w="9525">
            <a:noFill/>
            <a:miter lim="800000"/>
            <a:headEnd/>
            <a:tailEnd/>
          </a:ln>
          <a:effectLst/>
        </p:spPr>
        <p:txBody>
          <a:bodyPr>
            <a:spAutoFit/>
          </a:bodyPr>
          <a:lstStyle/>
          <a:p>
            <a:pPr algn="ctr">
              <a:defRPr/>
            </a:pPr>
            <a:r>
              <a:rPr lang="en-US" sz="1100">
                <a:cs typeface="Times New Roman" pitchFamily="18" charset="0"/>
              </a:rPr>
              <a:t>8 Step Problem Solving: 1009a</a:t>
            </a:r>
          </a:p>
        </p:txBody>
      </p:sp>
      <p:sp>
        <p:nvSpPr>
          <p:cNvPr id="10" name="TextBox 9"/>
          <p:cNvSpPr txBox="1"/>
          <p:nvPr userDrawn="1"/>
        </p:nvSpPr>
        <p:spPr>
          <a:xfrm>
            <a:off x="2306638" y="6477000"/>
            <a:ext cx="2808287" cy="261938"/>
          </a:xfrm>
          <a:prstGeom prst="rect">
            <a:avLst/>
          </a:prstGeom>
          <a:noFill/>
        </p:spPr>
        <p:txBody>
          <a:bodyPr>
            <a:spAutoFit/>
          </a:bodyPr>
          <a:lstStyle/>
          <a:p>
            <a:pPr algn="ctr">
              <a:defRPr/>
            </a:pPr>
            <a:r>
              <a:rPr lang="en-US" sz="1100">
                <a:cs typeface="Times New Roman" pitchFamily="18" charset="0"/>
              </a:rPr>
              <a:t>Copyright © 2009 Chuck Parke, James Cody</a:t>
            </a:r>
          </a:p>
        </p:txBody>
      </p:sp>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iming>
    <p:tnLst>
      <p:par>
        <p:cTn id="1" dur="indefinite" restart="never" nodeType="tmRoot"/>
      </p:par>
    </p:tnLst>
  </p:timing>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5114925" y="6172200"/>
          <a:ext cx="3724275" cy="504825"/>
        </p:xfrm>
        <a:graphic>
          <a:graphicData uri="http://schemas.openxmlformats.org/presentationml/2006/ole">
            <mc:AlternateContent xmlns:mc="http://schemas.openxmlformats.org/markup-compatibility/2006">
              <mc:Choice xmlns:v="urn:schemas-microsoft-com:vml" Requires="v">
                <p:oleObj spid="_x0000_s2082" name="Bitmap Image" r:id="rId14" imgW="3723810" imgH="504762" progId="PBrush">
                  <p:embed/>
                </p:oleObj>
              </mc:Choice>
              <mc:Fallback>
                <p:oleObj name="Bitmap Image" r:id="rId14" imgW="3723810" imgH="504762" progId="PBrush">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14925" y="6172200"/>
                        <a:ext cx="3724275" cy="504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52" name="Rectangle 3"/>
          <p:cNvSpPr>
            <a:spLocks noGrp="1" noChangeArrowheads="1"/>
          </p:cNvSpPr>
          <p:nvPr>
            <p:ph type="title"/>
          </p:nvPr>
        </p:nvSpPr>
        <p:spPr bwMode="auto">
          <a:xfrm>
            <a:off x="1074738" y="0"/>
            <a:ext cx="655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4"/>
          <p:cNvSpPr>
            <a:spLocks noGrp="1" noChangeArrowheads="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Slide Number Placeholder 3"/>
          <p:cNvSpPr>
            <a:spLocks noGrp="1"/>
          </p:cNvSpPr>
          <p:nvPr>
            <p:ph type="sldNum" sz="quarter" idx="4"/>
          </p:nvPr>
        </p:nvSpPr>
        <p:spPr bwMode="auto">
          <a:xfrm>
            <a:off x="4800600" y="6172200"/>
            <a:ext cx="39624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r>
              <a:rPr lang="en-US"/>
              <a:t> </a:t>
            </a:r>
          </a:p>
          <a:p>
            <a:pPr>
              <a:defRPr/>
            </a:pPr>
            <a:fld id="{A55E70E6-88B3-4C04-B9E8-9D0CF68B457D}" type="slidenum">
              <a:rPr lang="en-US"/>
              <a:pPr>
                <a:defRPr/>
              </a:pPr>
              <a:t>‹#›</a:t>
            </a:fld>
            <a:r>
              <a:rPr lang="en-US"/>
              <a:t> </a:t>
            </a:r>
          </a:p>
        </p:txBody>
      </p:sp>
      <p:pic>
        <p:nvPicPr>
          <p:cNvPr id="2055" name="Picture 12" descr="usaf_symbol]"/>
          <p:cNvPicPr>
            <a:picLocks noChangeAspect="1" noChangeArrowheads="1"/>
          </p:cNvPicPr>
          <p:nvPr userDrawn="1"/>
        </p:nvPicPr>
        <p:blipFill>
          <a:blip r:embed="rId16" cstate="print"/>
          <a:srcRect/>
          <a:stretch>
            <a:fillRect/>
          </a:stretch>
        </p:blipFill>
        <p:spPr bwMode="auto">
          <a:xfrm>
            <a:off x="76200" y="76200"/>
            <a:ext cx="1130300" cy="1119188"/>
          </a:xfrm>
          <a:prstGeom prst="rect">
            <a:avLst/>
          </a:prstGeom>
          <a:noFill/>
          <a:ln w="9525">
            <a:noFill/>
            <a:miter lim="800000"/>
            <a:headEnd/>
            <a:tailEnd/>
          </a:ln>
        </p:spPr>
      </p:pic>
      <p:pic>
        <p:nvPicPr>
          <p:cNvPr id="2056" name="Content Placeholder 5" descr="AFSO21.bmp"/>
          <p:cNvPicPr>
            <a:picLocks noChangeAspect="1"/>
          </p:cNvPicPr>
          <p:nvPr userDrawn="1"/>
        </p:nvPicPr>
        <p:blipFill>
          <a:blip r:embed="rId17" cstate="print"/>
          <a:srcRect/>
          <a:stretch>
            <a:fillRect/>
          </a:stretch>
        </p:blipFill>
        <p:spPr bwMode="auto">
          <a:xfrm>
            <a:off x="7400925" y="0"/>
            <a:ext cx="1666875" cy="1184275"/>
          </a:xfrm>
          <a:prstGeom prst="rect">
            <a:avLst/>
          </a:prstGeom>
          <a:noFill/>
          <a:ln w="9525">
            <a:noFill/>
            <a:miter lim="800000"/>
            <a:headEnd/>
            <a:tailEnd/>
          </a:ln>
        </p:spPr>
      </p:pic>
      <p:sp>
        <p:nvSpPr>
          <p:cNvPr id="11" name="Text Box 6"/>
          <p:cNvSpPr txBox="1">
            <a:spLocks noChangeArrowheads="1"/>
          </p:cNvSpPr>
          <p:nvPr userDrawn="1"/>
        </p:nvSpPr>
        <p:spPr bwMode="auto">
          <a:xfrm>
            <a:off x="0" y="6477000"/>
            <a:ext cx="2536825" cy="260350"/>
          </a:xfrm>
          <a:prstGeom prst="rect">
            <a:avLst/>
          </a:prstGeom>
          <a:noFill/>
          <a:ln w="9525">
            <a:noFill/>
            <a:miter lim="800000"/>
            <a:headEnd/>
            <a:tailEnd/>
          </a:ln>
          <a:effectLst/>
        </p:spPr>
        <p:txBody>
          <a:bodyPr>
            <a:spAutoFit/>
          </a:bodyPr>
          <a:lstStyle/>
          <a:p>
            <a:pPr algn="ctr">
              <a:defRPr/>
            </a:pPr>
            <a:r>
              <a:rPr lang="en-US" sz="1100">
                <a:cs typeface="Times New Roman" pitchFamily="18" charset="0"/>
              </a:rPr>
              <a:t>8 Step Problem Solving: 1009a</a:t>
            </a:r>
          </a:p>
        </p:txBody>
      </p:sp>
      <p:sp>
        <p:nvSpPr>
          <p:cNvPr id="10" name="TextBox 9"/>
          <p:cNvSpPr txBox="1"/>
          <p:nvPr userDrawn="1"/>
        </p:nvSpPr>
        <p:spPr>
          <a:xfrm>
            <a:off x="2306638" y="6477000"/>
            <a:ext cx="2808287" cy="261938"/>
          </a:xfrm>
          <a:prstGeom prst="rect">
            <a:avLst/>
          </a:prstGeom>
          <a:noFill/>
        </p:spPr>
        <p:txBody>
          <a:bodyPr>
            <a:spAutoFit/>
          </a:bodyPr>
          <a:lstStyle/>
          <a:p>
            <a:pPr algn="ctr">
              <a:defRPr/>
            </a:pPr>
            <a:r>
              <a:rPr lang="en-US" sz="1100">
                <a:cs typeface="Times New Roman" pitchFamily="18" charset="0"/>
              </a:rPr>
              <a:t>Copyright © 2009 Chuck Parke, James Cody</a:t>
            </a:r>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iming>
    <p:tnLst>
      <p:par>
        <p:cTn id="1" dur="indefinite" restart="never" nodeType="tmRoot"/>
      </p:par>
    </p:tnLst>
  </p:timing>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Times New Roman" pitchFamily="18" charset="0"/>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v"/>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5" cstate="print"/>
          <a:srcRect/>
          <a:stretch>
            <a:fillRect/>
          </a:stretch>
        </p:blipFill>
        <p:spPr bwMode="auto">
          <a:xfrm>
            <a:off x="6757988" y="6502400"/>
            <a:ext cx="2386012" cy="333375"/>
          </a:xfrm>
          <a:prstGeom prst="rect">
            <a:avLst/>
          </a:prstGeom>
          <a:noFill/>
          <a:ln w="9525">
            <a:noFill/>
            <a:miter lim="800000"/>
            <a:headEnd/>
            <a:tailEnd/>
          </a:ln>
        </p:spPr>
      </p:pic>
      <p:sp>
        <p:nvSpPr>
          <p:cNvPr id="3075" name="Rectangle 4"/>
          <p:cNvSpPr>
            <a:spLocks noGrp="1" noChangeArrowheads="1"/>
          </p:cNvSpPr>
          <p:nvPr>
            <p:ph type="body" idx="1"/>
          </p:nvPr>
        </p:nvSpPr>
        <p:spPr bwMode="auto">
          <a:xfrm>
            <a:off x="304800" y="1600200"/>
            <a:ext cx="8382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ext Box 6"/>
          <p:cNvSpPr txBox="1">
            <a:spLocks noChangeArrowheads="1"/>
          </p:cNvSpPr>
          <p:nvPr userDrawn="1"/>
        </p:nvSpPr>
        <p:spPr bwMode="auto">
          <a:xfrm>
            <a:off x="66675" y="6521450"/>
            <a:ext cx="2170113" cy="228600"/>
          </a:xfrm>
          <a:prstGeom prst="rect">
            <a:avLst/>
          </a:prstGeom>
          <a:noFill/>
          <a:ln w="9525">
            <a:noFill/>
            <a:miter lim="800000"/>
            <a:headEnd/>
            <a:tailEnd/>
          </a:ln>
          <a:effectLst/>
        </p:spPr>
        <p:txBody>
          <a:bodyPr>
            <a:spAutoFit/>
          </a:bodyPr>
          <a:lstStyle/>
          <a:p>
            <a:pPr>
              <a:defRPr/>
            </a:pPr>
            <a:r>
              <a:rPr lang="en-US" sz="900">
                <a:solidFill>
                  <a:srgbClr val="7F7F7F"/>
                </a:solidFill>
                <a:latin typeface="Arial" pitchFamily="34" charset="0"/>
                <a:cs typeface="Times New Roman" pitchFamily="18" charset="0"/>
              </a:rPr>
              <a:t>8 Step Problem Solving: 1009b</a:t>
            </a:r>
          </a:p>
        </p:txBody>
      </p:sp>
      <p:pic>
        <p:nvPicPr>
          <p:cNvPr id="3077" name="Picture 1037" descr="afsymbol"/>
          <p:cNvPicPr>
            <a:picLocks noChangeAspect="1" noChangeArrowheads="1"/>
          </p:cNvPicPr>
          <p:nvPr userDrawn="1"/>
        </p:nvPicPr>
        <p:blipFill>
          <a:blip r:embed="rId16" cstate="print"/>
          <a:srcRect/>
          <a:stretch>
            <a:fillRect/>
          </a:stretch>
        </p:blipFill>
        <p:spPr bwMode="auto">
          <a:xfrm>
            <a:off x="392113" y="90488"/>
            <a:ext cx="1346200" cy="1062037"/>
          </a:xfrm>
          <a:prstGeom prst="rect">
            <a:avLst/>
          </a:prstGeom>
          <a:noFill/>
          <a:ln w="9525">
            <a:noFill/>
            <a:miter lim="800000"/>
            <a:headEnd/>
            <a:tailEnd/>
          </a:ln>
        </p:spPr>
      </p:pic>
      <p:sp>
        <p:nvSpPr>
          <p:cNvPr id="13" name="Line 1036"/>
          <p:cNvSpPr>
            <a:spLocks noChangeShapeType="1"/>
          </p:cNvSpPr>
          <p:nvPr userDrawn="1"/>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3079" name="Rectangle 1030"/>
          <p:cNvSpPr>
            <a:spLocks noGrp="1" noChangeArrowheads="1"/>
          </p:cNvSpPr>
          <p:nvPr>
            <p:ph type="title"/>
          </p:nvPr>
        </p:nvSpPr>
        <p:spPr bwMode="auto">
          <a:xfrm>
            <a:off x="16764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0" numCol="1" anchor="b" anchorCtr="0" compatLnSpc="1">
            <a:prstTxWarp prst="textNoShape">
              <a:avLst/>
            </a:prstTxWarp>
          </a:bodyPr>
          <a:lstStyle>
            <a:lvl1pPr algn="r">
              <a:defRPr sz="1200">
                <a:solidFill>
                  <a:schemeClr val="tx1"/>
                </a:solidFill>
                <a:latin typeface="+mn-lt"/>
                <a:cs typeface="+mn-cs"/>
              </a:defRPr>
            </a:lvl1pPr>
          </a:lstStyle>
          <a:p>
            <a:pPr>
              <a:defRPr/>
            </a:pPr>
            <a:fld id="{D49CB591-3DE1-4E79-ACB9-76F08BA912F7}" type="slidenum">
              <a:rPr lang="en-US"/>
              <a:pPr>
                <a:defRPr/>
              </a:pPr>
              <a:t>‹#›</a:t>
            </a:fld>
            <a:endParaRPr lang="en-US" dirty="0"/>
          </a:p>
        </p:txBody>
      </p:sp>
      <p:sp>
        <p:nvSpPr>
          <p:cNvPr id="10" name="TextBox 9"/>
          <p:cNvSpPr txBox="1"/>
          <p:nvPr userDrawn="1"/>
        </p:nvSpPr>
        <p:spPr>
          <a:xfrm>
            <a:off x="838200" y="5562600"/>
            <a:ext cx="7467600" cy="501650"/>
          </a:xfrm>
          <a:prstGeom prst="rect">
            <a:avLst/>
          </a:prstGeom>
          <a:noFill/>
        </p:spPr>
        <p:txBody>
          <a:bodyPr>
            <a:spAutoFit/>
          </a:bodyPr>
          <a:lstStyle/>
          <a:p>
            <a:pPr algn="ctr">
              <a:defRPr/>
            </a:pPr>
            <a:r>
              <a:rPr lang="en-US" sz="900">
                <a:solidFill>
                  <a:srgbClr val="7F7F7F"/>
                </a:solidFill>
                <a:latin typeface="Arial" pitchFamily="34" charset="0"/>
                <a:cs typeface="Times New Roman" pitchFamily="18" charset="0"/>
              </a:rPr>
              <a:t>Copyright © by The University of Tennessee, 2009. Some portions of these materials were funded by government contract FA7014-06-D-0019. No part of these materials may be reproduced, stored in a retrieval system or transmitted or distributed in any manner or form without the permission of The University of Tennessee, or as to agencies of the U.S. Government, permission from SAF/AQX-ACPO.</a:t>
            </a:r>
          </a:p>
        </p:txBody>
      </p:sp>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83" r:id="rId12"/>
    <p:sldLayoutId id="2147484184" r:id="rId13"/>
  </p:sldLayoutIdLst>
  <p:timing>
    <p:tnLst>
      <p:par>
        <p:cTn id="1" dur="indefinite" restart="never" nodeType="tmRoot"/>
      </p:par>
    </p:tnLst>
  </p:timing>
  <p:hf hdr="0" ftr="0"/>
  <p:txStyles>
    <p:titleStyle>
      <a:lvl1pPr algn="r" rtl="0" eaLnBrk="0" fontAlgn="base" hangingPunct="0">
        <a:spcBef>
          <a:spcPct val="0"/>
        </a:spcBef>
        <a:spcAft>
          <a:spcPct val="0"/>
        </a:spcAft>
        <a:defRPr sz="3200" b="1" i="1">
          <a:solidFill>
            <a:srgbClr val="151C77"/>
          </a:solidFill>
          <a:latin typeface="+mj-lt"/>
          <a:ea typeface="+mj-ea"/>
          <a:cs typeface="+mj-cs"/>
        </a:defRPr>
      </a:lvl1pPr>
      <a:lvl2pPr algn="r" rtl="0" eaLnBrk="0" fontAlgn="base" hangingPunct="0">
        <a:spcBef>
          <a:spcPct val="0"/>
        </a:spcBef>
        <a:spcAft>
          <a:spcPct val="0"/>
        </a:spcAft>
        <a:defRPr sz="3200" b="1" i="1">
          <a:solidFill>
            <a:srgbClr val="151C77"/>
          </a:solidFill>
          <a:latin typeface="Arial" pitchFamily="34" charset="0"/>
          <a:cs typeface="Arial" pitchFamily="34" charset="0"/>
        </a:defRPr>
      </a:lvl2pPr>
      <a:lvl3pPr algn="r" rtl="0" eaLnBrk="0" fontAlgn="base" hangingPunct="0">
        <a:spcBef>
          <a:spcPct val="0"/>
        </a:spcBef>
        <a:spcAft>
          <a:spcPct val="0"/>
        </a:spcAft>
        <a:defRPr sz="3200" b="1" i="1">
          <a:solidFill>
            <a:srgbClr val="151C77"/>
          </a:solidFill>
          <a:latin typeface="Arial" pitchFamily="34" charset="0"/>
          <a:cs typeface="Arial" pitchFamily="34" charset="0"/>
        </a:defRPr>
      </a:lvl3pPr>
      <a:lvl4pPr algn="r" rtl="0" eaLnBrk="0" fontAlgn="base" hangingPunct="0">
        <a:spcBef>
          <a:spcPct val="0"/>
        </a:spcBef>
        <a:spcAft>
          <a:spcPct val="0"/>
        </a:spcAft>
        <a:defRPr sz="3200" b="1" i="1">
          <a:solidFill>
            <a:srgbClr val="151C77"/>
          </a:solidFill>
          <a:latin typeface="Arial" pitchFamily="34" charset="0"/>
          <a:cs typeface="Arial" pitchFamily="34" charset="0"/>
        </a:defRPr>
      </a:lvl4pPr>
      <a:lvl5pPr algn="r" rtl="0" eaLnBrk="0" fontAlgn="base" hangingPunct="0">
        <a:spcBef>
          <a:spcPct val="0"/>
        </a:spcBef>
        <a:spcAft>
          <a:spcPct val="0"/>
        </a:spcAft>
        <a:defRPr sz="3200" b="1" i="1">
          <a:solidFill>
            <a:srgbClr val="151C77"/>
          </a:solidFill>
          <a:latin typeface="Arial" pitchFamily="34" charset="0"/>
          <a:cs typeface="Arial" pitchFamily="34" charset="0"/>
        </a:defRPr>
      </a:lvl5pPr>
      <a:lvl6pPr marL="457200" algn="r" rtl="0" fontAlgn="base">
        <a:spcBef>
          <a:spcPct val="0"/>
        </a:spcBef>
        <a:spcAft>
          <a:spcPct val="0"/>
        </a:spcAft>
        <a:defRPr sz="3200" b="1" i="1">
          <a:solidFill>
            <a:srgbClr val="151C77"/>
          </a:solidFill>
          <a:latin typeface="Arial" pitchFamily="34" charset="0"/>
          <a:cs typeface="Arial" pitchFamily="34" charset="0"/>
        </a:defRPr>
      </a:lvl6pPr>
      <a:lvl7pPr marL="914400" algn="r" rtl="0" fontAlgn="base">
        <a:spcBef>
          <a:spcPct val="0"/>
        </a:spcBef>
        <a:spcAft>
          <a:spcPct val="0"/>
        </a:spcAft>
        <a:defRPr sz="3200" b="1" i="1">
          <a:solidFill>
            <a:srgbClr val="151C77"/>
          </a:solidFill>
          <a:latin typeface="Arial" pitchFamily="34" charset="0"/>
          <a:cs typeface="Arial" pitchFamily="34" charset="0"/>
        </a:defRPr>
      </a:lvl7pPr>
      <a:lvl8pPr marL="1371600" algn="r" rtl="0" fontAlgn="base">
        <a:spcBef>
          <a:spcPct val="0"/>
        </a:spcBef>
        <a:spcAft>
          <a:spcPct val="0"/>
        </a:spcAft>
        <a:defRPr sz="3200" b="1" i="1">
          <a:solidFill>
            <a:srgbClr val="151C77"/>
          </a:solidFill>
          <a:latin typeface="Arial" pitchFamily="34" charset="0"/>
          <a:cs typeface="Arial" pitchFamily="34" charset="0"/>
        </a:defRPr>
      </a:lvl8pPr>
      <a:lvl9pPr marL="1828800" algn="r" rtl="0" fontAlgn="base">
        <a:spcBef>
          <a:spcPct val="0"/>
        </a:spcBef>
        <a:spcAft>
          <a:spcPct val="0"/>
        </a:spcAft>
        <a:defRPr sz="3200" b="1" i="1">
          <a:solidFill>
            <a:srgbClr val="151C77"/>
          </a:solidFill>
          <a:latin typeface="Arial" pitchFamily="34" charset="0"/>
          <a:cs typeface="Arial" pitchFamily="34" charset="0"/>
        </a:defRPr>
      </a:lvl9pPr>
    </p:titleStyle>
    <p:bodyStyle>
      <a:lvl1pPr marL="280988" indent="-280988" algn="l" rtl="0" eaLnBrk="0" fontAlgn="base" hangingPunct="0">
        <a:spcBef>
          <a:spcPct val="20000"/>
        </a:spcBef>
        <a:spcAft>
          <a:spcPct val="0"/>
        </a:spcAft>
        <a:buClr>
          <a:srgbClr val="151C77"/>
        </a:buClr>
        <a:buSzPct val="80000"/>
        <a:buFont typeface="Wingdings" pitchFamily="2" charset="2"/>
        <a:buChar char="n"/>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151C77"/>
        </a:buClr>
        <a:buSzPct val="80000"/>
        <a:buFont typeface="Wingdings" pitchFamily="2" charset="2"/>
        <a:buChar char="n"/>
        <a:defRPr sz="2000" b="1">
          <a:solidFill>
            <a:schemeClr val="tx1"/>
          </a:solidFill>
          <a:latin typeface="+mn-lt"/>
          <a:cs typeface="+mn-cs"/>
        </a:defRPr>
      </a:lvl2pPr>
      <a:lvl3pPr marL="11953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3pPr>
      <a:lvl4pPr marL="1660525" indent="-288925"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4pPr>
      <a:lvl5pPr marL="21097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5pPr>
      <a:lvl6pPr marL="25669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6pPr>
      <a:lvl7pPr marL="30241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7pPr>
      <a:lvl8pPr marL="34813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8pPr>
      <a:lvl9pPr marL="39385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7"/>
          <p:cNvPicPr>
            <a:picLocks noChangeAspect="1" noChangeArrowheads="1"/>
          </p:cNvPicPr>
          <p:nvPr userDrawn="1"/>
        </p:nvPicPr>
        <p:blipFill>
          <a:blip r:embed="rId13" cstate="print"/>
          <a:srcRect/>
          <a:stretch>
            <a:fillRect/>
          </a:stretch>
        </p:blipFill>
        <p:spPr bwMode="auto">
          <a:xfrm>
            <a:off x="6723063" y="6497638"/>
            <a:ext cx="2420937" cy="338137"/>
          </a:xfrm>
          <a:prstGeom prst="rect">
            <a:avLst/>
          </a:prstGeom>
          <a:noFill/>
          <a:ln w="9525">
            <a:noFill/>
            <a:miter lim="800000"/>
            <a:headEnd/>
            <a:tailEnd/>
          </a:ln>
        </p:spPr>
      </p:pic>
      <p:sp>
        <p:nvSpPr>
          <p:cNvPr id="4099" name="Rectangle 4"/>
          <p:cNvSpPr>
            <a:spLocks noGrp="1" noChangeArrowheads="1"/>
          </p:cNvSpPr>
          <p:nvPr>
            <p:ph type="body" idx="1"/>
          </p:nvPr>
        </p:nvSpPr>
        <p:spPr bwMode="auto">
          <a:xfrm>
            <a:off x="304800" y="1600200"/>
            <a:ext cx="8382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1037" descr="afsymbol"/>
          <p:cNvPicPr>
            <a:picLocks noChangeAspect="1" noChangeArrowheads="1"/>
          </p:cNvPicPr>
          <p:nvPr userDrawn="1"/>
        </p:nvPicPr>
        <p:blipFill>
          <a:blip r:embed="rId14" cstate="print"/>
          <a:srcRect/>
          <a:stretch>
            <a:fillRect/>
          </a:stretch>
        </p:blipFill>
        <p:spPr bwMode="auto">
          <a:xfrm>
            <a:off x="392113" y="90488"/>
            <a:ext cx="1346200" cy="1062037"/>
          </a:xfrm>
          <a:prstGeom prst="rect">
            <a:avLst/>
          </a:prstGeom>
          <a:noFill/>
          <a:ln w="9525">
            <a:noFill/>
            <a:miter lim="800000"/>
            <a:headEnd/>
            <a:tailEnd/>
          </a:ln>
        </p:spPr>
      </p:pic>
      <p:sp>
        <p:nvSpPr>
          <p:cNvPr id="13" name="Line 1036"/>
          <p:cNvSpPr>
            <a:spLocks noChangeShapeType="1"/>
          </p:cNvSpPr>
          <p:nvPr userDrawn="1"/>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4102" name="Rectangle 1030"/>
          <p:cNvSpPr>
            <a:spLocks noGrp="1" noChangeArrowheads="1"/>
          </p:cNvSpPr>
          <p:nvPr>
            <p:ph type="title"/>
          </p:nvPr>
        </p:nvSpPr>
        <p:spPr bwMode="auto">
          <a:xfrm>
            <a:off x="16764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0" numCol="1" anchor="b" anchorCtr="0" compatLnSpc="1">
            <a:prstTxWarp prst="textNoShape">
              <a:avLst/>
            </a:prstTxWarp>
          </a:bodyPr>
          <a:lstStyle>
            <a:lvl1pPr algn="r">
              <a:defRPr sz="1200">
                <a:solidFill>
                  <a:schemeClr val="tx1"/>
                </a:solidFill>
                <a:latin typeface="+mn-lt"/>
                <a:cs typeface="+mn-cs"/>
              </a:defRPr>
            </a:lvl1pPr>
          </a:lstStyle>
          <a:p>
            <a:pPr>
              <a:defRPr/>
            </a:pPr>
            <a:fld id="{77C03A7A-BF14-4C8B-B32C-B1658A50F686}" type="slidenum">
              <a:rPr lang="en-US"/>
              <a:pPr>
                <a:defRPr/>
              </a:pPr>
              <a:t>‹#›</a:t>
            </a:fld>
            <a:endParaRPr lang="en-US" dirty="0"/>
          </a:p>
        </p:txBody>
      </p:sp>
      <p:sp>
        <p:nvSpPr>
          <p:cNvPr id="11" name="Text Box 6"/>
          <p:cNvSpPr txBox="1">
            <a:spLocks noChangeArrowheads="1"/>
          </p:cNvSpPr>
          <p:nvPr userDrawn="1"/>
        </p:nvSpPr>
        <p:spPr bwMode="auto">
          <a:xfrm>
            <a:off x="44450" y="6527800"/>
            <a:ext cx="2003425" cy="228600"/>
          </a:xfrm>
          <a:prstGeom prst="rect">
            <a:avLst/>
          </a:prstGeom>
          <a:noFill/>
          <a:ln w="9525">
            <a:noFill/>
            <a:miter lim="800000"/>
            <a:headEnd/>
            <a:tailEnd/>
          </a:ln>
          <a:effectLst/>
        </p:spPr>
        <p:txBody>
          <a:bodyPr>
            <a:spAutoFit/>
          </a:bodyPr>
          <a:lstStyle/>
          <a:p>
            <a:pPr>
              <a:defRPr/>
            </a:pPr>
            <a:r>
              <a:rPr lang="en-US" sz="900">
                <a:solidFill>
                  <a:srgbClr val="7F7F7F"/>
                </a:solidFill>
                <a:latin typeface="Arial" pitchFamily="34" charset="0"/>
                <a:cs typeface="Times New Roman" pitchFamily="18" charset="0"/>
              </a:rPr>
              <a:t>8 Step Problem Solving: 1009b</a:t>
            </a:r>
          </a:p>
        </p:txBody>
      </p:sp>
      <p:sp>
        <p:nvSpPr>
          <p:cNvPr id="10" name="TextBox 9"/>
          <p:cNvSpPr txBox="1"/>
          <p:nvPr userDrawn="1"/>
        </p:nvSpPr>
        <p:spPr>
          <a:xfrm>
            <a:off x="2051050" y="6432550"/>
            <a:ext cx="4338638" cy="365125"/>
          </a:xfrm>
          <a:prstGeom prst="rect">
            <a:avLst/>
          </a:prstGeom>
          <a:noFill/>
        </p:spPr>
        <p:txBody>
          <a:bodyPr>
            <a:spAutoFit/>
          </a:bodyPr>
          <a:lstStyle/>
          <a:p>
            <a:pPr algn="ctr">
              <a:defRPr/>
            </a:pPr>
            <a:r>
              <a:rPr lang="en-US" sz="900">
                <a:solidFill>
                  <a:srgbClr val="7F7F7F"/>
                </a:solidFill>
                <a:latin typeface="Arial" pitchFamily="34" charset="0"/>
                <a:cs typeface="Times New Roman" pitchFamily="18" charset="0"/>
              </a:rPr>
              <a:t>Copyright © by The University of Tennessee, 2009.   Some portions of these materials were funded by government contract FA7014-06-D-0019.</a:t>
            </a:r>
          </a:p>
        </p:txBody>
      </p:sp>
    </p:spTree>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iming>
    <p:tnLst>
      <p:par>
        <p:cTn id="1" dur="indefinite" restart="never" nodeType="tmRoot"/>
      </p:par>
    </p:tnLst>
  </p:timing>
  <p:hf hdr="0" ftr="0"/>
  <p:txStyles>
    <p:titleStyle>
      <a:lvl1pPr algn="r" rtl="0" eaLnBrk="0" fontAlgn="base" hangingPunct="0">
        <a:spcBef>
          <a:spcPct val="0"/>
        </a:spcBef>
        <a:spcAft>
          <a:spcPct val="0"/>
        </a:spcAft>
        <a:defRPr sz="3200" b="1" i="1">
          <a:solidFill>
            <a:srgbClr val="151C77"/>
          </a:solidFill>
          <a:latin typeface="+mj-lt"/>
          <a:ea typeface="+mj-ea"/>
          <a:cs typeface="+mj-cs"/>
        </a:defRPr>
      </a:lvl1pPr>
      <a:lvl2pPr algn="r" rtl="0" eaLnBrk="0" fontAlgn="base" hangingPunct="0">
        <a:spcBef>
          <a:spcPct val="0"/>
        </a:spcBef>
        <a:spcAft>
          <a:spcPct val="0"/>
        </a:spcAft>
        <a:defRPr sz="3200" b="1" i="1">
          <a:solidFill>
            <a:srgbClr val="151C77"/>
          </a:solidFill>
          <a:latin typeface="Arial" pitchFamily="34" charset="0"/>
          <a:cs typeface="Arial" pitchFamily="34" charset="0"/>
        </a:defRPr>
      </a:lvl2pPr>
      <a:lvl3pPr algn="r" rtl="0" eaLnBrk="0" fontAlgn="base" hangingPunct="0">
        <a:spcBef>
          <a:spcPct val="0"/>
        </a:spcBef>
        <a:spcAft>
          <a:spcPct val="0"/>
        </a:spcAft>
        <a:defRPr sz="3200" b="1" i="1">
          <a:solidFill>
            <a:srgbClr val="151C77"/>
          </a:solidFill>
          <a:latin typeface="Arial" pitchFamily="34" charset="0"/>
          <a:cs typeface="Arial" pitchFamily="34" charset="0"/>
        </a:defRPr>
      </a:lvl3pPr>
      <a:lvl4pPr algn="r" rtl="0" eaLnBrk="0" fontAlgn="base" hangingPunct="0">
        <a:spcBef>
          <a:spcPct val="0"/>
        </a:spcBef>
        <a:spcAft>
          <a:spcPct val="0"/>
        </a:spcAft>
        <a:defRPr sz="3200" b="1" i="1">
          <a:solidFill>
            <a:srgbClr val="151C77"/>
          </a:solidFill>
          <a:latin typeface="Arial" pitchFamily="34" charset="0"/>
          <a:cs typeface="Arial" pitchFamily="34" charset="0"/>
        </a:defRPr>
      </a:lvl4pPr>
      <a:lvl5pPr algn="r" rtl="0" eaLnBrk="0" fontAlgn="base" hangingPunct="0">
        <a:spcBef>
          <a:spcPct val="0"/>
        </a:spcBef>
        <a:spcAft>
          <a:spcPct val="0"/>
        </a:spcAft>
        <a:defRPr sz="3200" b="1" i="1">
          <a:solidFill>
            <a:srgbClr val="151C77"/>
          </a:solidFill>
          <a:latin typeface="Arial" pitchFamily="34" charset="0"/>
          <a:cs typeface="Arial" pitchFamily="34" charset="0"/>
        </a:defRPr>
      </a:lvl5pPr>
      <a:lvl6pPr marL="457200" algn="r" rtl="0" fontAlgn="base">
        <a:spcBef>
          <a:spcPct val="0"/>
        </a:spcBef>
        <a:spcAft>
          <a:spcPct val="0"/>
        </a:spcAft>
        <a:defRPr sz="3200" b="1" i="1">
          <a:solidFill>
            <a:srgbClr val="151C77"/>
          </a:solidFill>
          <a:latin typeface="Arial" pitchFamily="34" charset="0"/>
          <a:cs typeface="Arial" pitchFamily="34" charset="0"/>
        </a:defRPr>
      </a:lvl6pPr>
      <a:lvl7pPr marL="914400" algn="r" rtl="0" fontAlgn="base">
        <a:spcBef>
          <a:spcPct val="0"/>
        </a:spcBef>
        <a:spcAft>
          <a:spcPct val="0"/>
        </a:spcAft>
        <a:defRPr sz="3200" b="1" i="1">
          <a:solidFill>
            <a:srgbClr val="151C77"/>
          </a:solidFill>
          <a:latin typeface="Arial" pitchFamily="34" charset="0"/>
          <a:cs typeface="Arial" pitchFamily="34" charset="0"/>
        </a:defRPr>
      </a:lvl7pPr>
      <a:lvl8pPr marL="1371600" algn="r" rtl="0" fontAlgn="base">
        <a:spcBef>
          <a:spcPct val="0"/>
        </a:spcBef>
        <a:spcAft>
          <a:spcPct val="0"/>
        </a:spcAft>
        <a:defRPr sz="3200" b="1" i="1">
          <a:solidFill>
            <a:srgbClr val="151C77"/>
          </a:solidFill>
          <a:latin typeface="Arial" pitchFamily="34" charset="0"/>
          <a:cs typeface="Arial" pitchFamily="34" charset="0"/>
        </a:defRPr>
      </a:lvl8pPr>
      <a:lvl9pPr marL="1828800" algn="r" rtl="0" fontAlgn="base">
        <a:spcBef>
          <a:spcPct val="0"/>
        </a:spcBef>
        <a:spcAft>
          <a:spcPct val="0"/>
        </a:spcAft>
        <a:defRPr sz="3200" b="1" i="1">
          <a:solidFill>
            <a:srgbClr val="151C77"/>
          </a:solidFill>
          <a:latin typeface="Arial" pitchFamily="34" charset="0"/>
          <a:cs typeface="Arial" pitchFamily="34" charset="0"/>
        </a:defRPr>
      </a:lvl9pPr>
    </p:titleStyle>
    <p:bodyStyle>
      <a:lvl1pPr marL="280988" indent="-280988" algn="l" rtl="0" eaLnBrk="0" fontAlgn="base" hangingPunct="0">
        <a:spcBef>
          <a:spcPct val="20000"/>
        </a:spcBef>
        <a:spcAft>
          <a:spcPct val="0"/>
        </a:spcAft>
        <a:buClr>
          <a:srgbClr val="151C77"/>
        </a:buClr>
        <a:buSzPct val="80000"/>
        <a:buFont typeface="Wingdings" pitchFamily="2" charset="2"/>
        <a:buChar char="n"/>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151C77"/>
        </a:buClr>
        <a:buSzPct val="80000"/>
        <a:buFont typeface="Wingdings" pitchFamily="2" charset="2"/>
        <a:buChar char="n"/>
        <a:defRPr sz="2000" b="1">
          <a:solidFill>
            <a:schemeClr val="tx1"/>
          </a:solidFill>
          <a:latin typeface="+mn-lt"/>
          <a:cs typeface="+mn-cs"/>
        </a:defRPr>
      </a:lvl2pPr>
      <a:lvl3pPr marL="11953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3pPr>
      <a:lvl4pPr marL="1660525" indent="-288925"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4pPr>
      <a:lvl5pPr marL="21097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5pPr>
      <a:lvl6pPr marL="25669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6pPr>
      <a:lvl7pPr marL="30241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7pPr>
      <a:lvl8pPr marL="34813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8pPr>
      <a:lvl9pPr marL="3938588" indent="-280988" algn="l" rtl="0" fontAlgn="base">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1676400" y="76200"/>
            <a:ext cx="7142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3048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Line 1036"/>
          <p:cNvSpPr>
            <a:spLocks noChangeShapeType="1"/>
          </p:cNvSpPr>
          <p:nvPr userDrawn="1"/>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pic>
        <p:nvPicPr>
          <p:cNvPr id="5125" name="Picture 1037" descr="afsymbol"/>
          <p:cNvPicPr>
            <a:picLocks noChangeAspect="1" noChangeArrowheads="1"/>
          </p:cNvPicPr>
          <p:nvPr userDrawn="1"/>
        </p:nvPicPr>
        <p:blipFill>
          <a:blip r:embed="rId13" cstate="print"/>
          <a:srcRect/>
          <a:stretch>
            <a:fillRect/>
          </a:stretch>
        </p:blipFill>
        <p:spPr bwMode="auto">
          <a:xfrm>
            <a:off x="392113" y="90488"/>
            <a:ext cx="1346200" cy="1062037"/>
          </a:xfrm>
          <a:prstGeom prst="rect">
            <a:avLst/>
          </a:prstGeom>
          <a:noFill/>
          <a:ln w="9525">
            <a:noFill/>
            <a:miter lim="800000"/>
            <a:headEnd/>
            <a:tailEnd/>
          </a:ln>
        </p:spPr>
      </p:pic>
      <p:sp>
        <p:nvSpPr>
          <p:cNvPr id="9" name="Text Box 1029"/>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a:spcBef>
                <a:spcPct val="50000"/>
              </a:spcBef>
              <a:defRPr/>
            </a:pPr>
            <a:r>
              <a:rPr lang="en-US" sz="1600" i="1">
                <a:latin typeface="Century Schoolbook" pitchFamily="18" charset="0"/>
              </a:rPr>
              <a:t>I n t e g r i t y  -  S e r v i c e  -  E x c e l l e n c e</a:t>
            </a:r>
          </a:p>
        </p:txBody>
      </p:sp>
      <p:sp>
        <p:nvSpPr>
          <p:cNvPr id="10" name="Line 1035"/>
          <p:cNvSpPr>
            <a:spLocks noChangeShapeType="1"/>
          </p:cNvSpPr>
          <p:nvPr userDrawn="1"/>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11" name="Rectangle 1028"/>
          <p:cNvSpPr>
            <a:spLocks noGrp="1" noChangeArrowheads="1"/>
          </p:cNvSpPr>
          <p:nvPr>
            <p:ph type="sldNum" sz="quarter" idx="4"/>
          </p:nvPr>
        </p:nvSpPr>
        <p:spPr>
          <a:xfrm>
            <a:off x="7988300" y="6524625"/>
            <a:ext cx="1143000" cy="304800"/>
          </a:xfrm>
          <a:prstGeom prst="rect">
            <a:avLst/>
          </a:prstGeom>
          <a:ln/>
        </p:spPr>
        <p:txBody>
          <a:bodyPr/>
          <a:lstStyle>
            <a:lvl1pPr algn="r">
              <a:defRPr sz="1200">
                <a:solidFill>
                  <a:srgbClr val="7F7F7F"/>
                </a:solidFill>
                <a:latin typeface="+mn-lt"/>
                <a:cs typeface="+mn-cs"/>
              </a:defRPr>
            </a:lvl1pPr>
          </a:lstStyle>
          <a:p>
            <a:pPr>
              <a:defRPr/>
            </a:pPr>
            <a:fld id="{09C687FA-39BF-46D9-87E1-24BF5EF3C6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Lst>
  <p:hf hdr="0" ftr="0" dt="0"/>
  <p:txStyles>
    <p:titleStyle>
      <a:lvl1pPr algn="r" rtl="0" eaLnBrk="0" fontAlgn="base" hangingPunct="0">
        <a:spcBef>
          <a:spcPct val="0"/>
        </a:spcBef>
        <a:spcAft>
          <a:spcPct val="0"/>
        </a:spcAft>
        <a:defRPr sz="3200" b="1" i="1">
          <a:solidFill>
            <a:srgbClr val="151C77"/>
          </a:solidFill>
          <a:latin typeface="+mj-lt"/>
          <a:ea typeface="+mj-ea"/>
          <a:cs typeface="+mj-cs"/>
        </a:defRPr>
      </a:lvl1pPr>
      <a:lvl2pPr algn="r" rtl="0" eaLnBrk="0" fontAlgn="base" hangingPunct="0">
        <a:spcBef>
          <a:spcPct val="0"/>
        </a:spcBef>
        <a:spcAft>
          <a:spcPct val="0"/>
        </a:spcAft>
        <a:defRPr sz="3200" b="1" i="1">
          <a:solidFill>
            <a:srgbClr val="151C77"/>
          </a:solidFill>
          <a:latin typeface="Arial" pitchFamily="34" charset="0"/>
          <a:cs typeface="Arial" pitchFamily="34" charset="0"/>
        </a:defRPr>
      </a:lvl2pPr>
      <a:lvl3pPr algn="r" rtl="0" eaLnBrk="0" fontAlgn="base" hangingPunct="0">
        <a:spcBef>
          <a:spcPct val="0"/>
        </a:spcBef>
        <a:spcAft>
          <a:spcPct val="0"/>
        </a:spcAft>
        <a:defRPr sz="3200" b="1" i="1">
          <a:solidFill>
            <a:srgbClr val="151C77"/>
          </a:solidFill>
          <a:latin typeface="Arial" pitchFamily="34" charset="0"/>
          <a:cs typeface="Arial" pitchFamily="34" charset="0"/>
        </a:defRPr>
      </a:lvl3pPr>
      <a:lvl4pPr algn="r" rtl="0" eaLnBrk="0" fontAlgn="base" hangingPunct="0">
        <a:spcBef>
          <a:spcPct val="0"/>
        </a:spcBef>
        <a:spcAft>
          <a:spcPct val="0"/>
        </a:spcAft>
        <a:defRPr sz="3200" b="1" i="1">
          <a:solidFill>
            <a:srgbClr val="151C77"/>
          </a:solidFill>
          <a:latin typeface="Arial" pitchFamily="34" charset="0"/>
          <a:cs typeface="Arial" pitchFamily="34" charset="0"/>
        </a:defRPr>
      </a:lvl4pPr>
      <a:lvl5pPr algn="r" rtl="0" eaLnBrk="0" fontAlgn="base" hangingPunct="0">
        <a:spcBef>
          <a:spcPct val="0"/>
        </a:spcBef>
        <a:spcAft>
          <a:spcPct val="0"/>
        </a:spcAft>
        <a:defRPr sz="3200" b="1" i="1">
          <a:solidFill>
            <a:srgbClr val="151C77"/>
          </a:solidFill>
          <a:latin typeface="Arial" pitchFamily="34" charset="0"/>
          <a:cs typeface="Arial" pitchFamily="34" charset="0"/>
        </a:defRPr>
      </a:lvl5pPr>
      <a:lvl6pPr marL="457200" algn="r" rtl="0" eaLnBrk="0" fontAlgn="base" hangingPunct="0">
        <a:spcBef>
          <a:spcPct val="0"/>
        </a:spcBef>
        <a:spcAft>
          <a:spcPct val="0"/>
        </a:spcAft>
        <a:defRPr sz="3200" b="1" i="1">
          <a:solidFill>
            <a:srgbClr val="151C77"/>
          </a:solidFill>
          <a:latin typeface="Arial" pitchFamily="34" charset="0"/>
          <a:cs typeface="Arial" pitchFamily="34" charset="0"/>
        </a:defRPr>
      </a:lvl6pPr>
      <a:lvl7pPr marL="914400" algn="r" rtl="0" eaLnBrk="0" fontAlgn="base" hangingPunct="0">
        <a:spcBef>
          <a:spcPct val="0"/>
        </a:spcBef>
        <a:spcAft>
          <a:spcPct val="0"/>
        </a:spcAft>
        <a:defRPr sz="3200" b="1" i="1">
          <a:solidFill>
            <a:srgbClr val="151C77"/>
          </a:solidFill>
          <a:latin typeface="Arial" pitchFamily="34" charset="0"/>
          <a:cs typeface="Arial" pitchFamily="34" charset="0"/>
        </a:defRPr>
      </a:lvl7pPr>
      <a:lvl8pPr marL="1371600" algn="r" rtl="0" eaLnBrk="0" fontAlgn="base" hangingPunct="0">
        <a:spcBef>
          <a:spcPct val="0"/>
        </a:spcBef>
        <a:spcAft>
          <a:spcPct val="0"/>
        </a:spcAft>
        <a:defRPr sz="3200" b="1" i="1">
          <a:solidFill>
            <a:srgbClr val="151C77"/>
          </a:solidFill>
          <a:latin typeface="Arial" pitchFamily="34" charset="0"/>
          <a:cs typeface="Arial" pitchFamily="34" charset="0"/>
        </a:defRPr>
      </a:lvl8pPr>
      <a:lvl9pPr marL="1828800" algn="r" rtl="0" eaLnBrk="0" fontAlgn="base" hangingPunct="0">
        <a:spcBef>
          <a:spcPct val="0"/>
        </a:spcBef>
        <a:spcAft>
          <a:spcPct val="0"/>
        </a:spcAft>
        <a:defRPr sz="3200" b="1" i="1">
          <a:solidFill>
            <a:srgbClr val="151C77"/>
          </a:solidFill>
          <a:latin typeface="Arial" pitchFamily="34" charset="0"/>
          <a:cs typeface="Arial" pitchFamily="34" charset="0"/>
        </a:defRPr>
      </a:lvl9pPr>
    </p:titleStyle>
    <p:bodyStyle>
      <a:lvl1pPr marL="280988" indent="-280988" algn="l" rtl="0" eaLnBrk="0" fontAlgn="base" hangingPunct="0">
        <a:spcBef>
          <a:spcPct val="20000"/>
        </a:spcBef>
        <a:spcAft>
          <a:spcPct val="0"/>
        </a:spcAft>
        <a:buClr>
          <a:srgbClr val="151C77"/>
        </a:buClr>
        <a:buSzPct val="80000"/>
        <a:buFont typeface="Wingdings" pitchFamily="2" charset="2"/>
        <a:buChar char="n"/>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151C77"/>
        </a:buClr>
        <a:buSzPct val="80000"/>
        <a:buFont typeface="Wingdings" pitchFamily="2" charset="2"/>
        <a:buChar char="n"/>
        <a:defRPr sz="2000" b="1">
          <a:solidFill>
            <a:schemeClr val="tx1"/>
          </a:solidFill>
          <a:latin typeface="+mn-lt"/>
          <a:cs typeface="+mn-cs"/>
        </a:defRPr>
      </a:lvl2pPr>
      <a:lvl3pPr marL="11953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3pPr>
      <a:lvl4pPr marL="1660525" indent="-288925"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4pPr>
      <a:lvl5pPr marL="21097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5pPr>
      <a:lvl6pPr marL="25669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6pPr>
      <a:lvl7pPr marL="30241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7pPr>
      <a:lvl8pPr marL="34813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8pPr>
      <a:lvl9pPr marL="3938588" indent="-280988"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8" y="609602"/>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7"/>
            <a:ext cx="2057400" cy="365125"/>
          </a:xfrm>
          <a:prstGeom prst="rect">
            <a:avLst/>
          </a:prstGeom>
        </p:spPr>
        <p:txBody>
          <a:bodyPr vert="horz" lIns="91440" tIns="45720" rIns="91440" bIns="45720" rtlCol="0" anchor="ctr"/>
          <a:lstStyle>
            <a:lvl1pPr algn="r">
              <a:defRPr sz="985">
                <a:solidFill>
                  <a:schemeClr val="tx1">
                    <a:tint val="75000"/>
                  </a:schemeClr>
                </a:solidFill>
              </a:defRPr>
            </a:lvl1pPr>
          </a:lstStyle>
          <a:p>
            <a:pPr>
              <a:defRPr/>
            </a:pPr>
            <a:endParaRPr lang="en-US" dirty="0">
              <a:solidFill>
                <a:prstClr val="white">
                  <a:tint val="75000"/>
                </a:prstClr>
              </a:solidFill>
              <a:cs typeface="Arial" pitchFamily="34" charset="0"/>
            </a:endParaRPr>
          </a:p>
        </p:txBody>
      </p:sp>
      <p:sp>
        <p:nvSpPr>
          <p:cNvPr id="5" name="Footer Placeholder 4"/>
          <p:cNvSpPr>
            <a:spLocks noGrp="1"/>
          </p:cNvSpPr>
          <p:nvPr>
            <p:ph type="ftr" sz="quarter" idx="3"/>
          </p:nvPr>
        </p:nvSpPr>
        <p:spPr>
          <a:xfrm>
            <a:off x="685346" y="5883277"/>
            <a:ext cx="5004649" cy="365125"/>
          </a:xfrm>
          <a:prstGeom prst="rect">
            <a:avLst/>
          </a:prstGeom>
        </p:spPr>
        <p:txBody>
          <a:bodyPr vert="horz" lIns="91440" tIns="45720" rIns="91440" bIns="45720" rtlCol="0" anchor="ctr"/>
          <a:lstStyle>
            <a:lvl1pPr algn="l">
              <a:defRPr sz="985">
                <a:solidFill>
                  <a:schemeClr val="tx1">
                    <a:tint val="75000"/>
                  </a:schemeClr>
                </a:solidFill>
              </a:defRPr>
            </a:lvl1pPr>
          </a:lstStyle>
          <a:p>
            <a:endParaRPr lang="en-US" dirty="0">
              <a:solidFill>
                <a:prstClr val="white">
                  <a:tint val="75000"/>
                </a:prstClr>
              </a:solidFill>
              <a:cs typeface="Arial" pitchFamily="34" charset="0"/>
            </a:endParaRPr>
          </a:p>
        </p:txBody>
      </p:sp>
      <p:sp>
        <p:nvSpPr>
          <p:cNvPr id="6" name="Slide Number Placeholder 5"/>
          <p:cNvSpPr>
            <a:spLocks noGrp="1"/>
          </p:cNvSpPr>
          <p:nvPr>
            <p:ph type="sldNum" sz="quarter" idx="4"/>
          </p:nvPr>
        </p:nvSpPr>
        <p:spPr>
          <a:xfrm>
            <a:off x="7885510" y="5883277"/>
            <a:ext cx="565159" cy="365125"/>
          </a:xfrm>
          <a:prstGeom prst="rect">
            <a:avLst/>
          </a:prstGeom>
        </p:spPr>
        <p:txBody>
          <a:bodyPr vert="horz" lIns="91440" tIns="45720" rIns="91440" bIns="45720" rtlCol="0" anchor="ctr"/>
          <a:lstStyle>
            <a:lvl1pPr algn="r">
              <a:defRPr sz="985">
                <a:solidFill>
                  <a:schemeClr val="tx1">
                    <a:tint val="75000"/>
                  </a:schemeClr>
                </a:solidFill>
              </a:defRPr>
            </a:lvl1pPr>
          </a:lstStyle>
          <a:p>
            <a:fld id="{6D22F896-40B5-4ADD-8801-0D06FADFA095}" type="slidenum">
              <a:rPr lang="en-US">
                <a:solidFill>
                  <a:prstClr val="white">
                    <a:tint val="75000"/>
                  </a:prstClr>
                </a:solidFill>
                <a:cs typeface="Arial" pitchFamily="34" charset="0"/>
              </a:rPr>
              <a:pPr/>
              <a:t>‹#›</a:t>
            </a:fld>
            <a:endParaRPr lang="en-US" dirty="0">
              <a:solidFill>
                <a:prstClr val="white">
                  <a:tint val="75000"/>
                </a:prstClr>
              </a:solidFill>
              <a:cs typeface="Arial" pitchFamily="34" charset="0"/>
            </a:endParaRPr>
          </a:p>
        </p:txBody>
      </p:sp>
      <p:pic>
        <p:nvPicPr>
          <p:cNvPr id="7" name="Picture 5"/>
          <p:cNvPicPr>
            <a:picLocks noChangeAspect="1" noChangeArrowheads="1"/>
          </p:cNvPicPr>
          <p:nvPr userDrawn="1"/>
        </p:nvPicPr>
        <p:blipFill>
          <a:blip r:embed="rId19" cstate="print"/>
          <a:srcRect/>
          <a:stretch>
            <a:fillRect/>
          </a:stretch>
        </p:blipFill>
        <p:spPr bwMode="auto">
          <a:xfrm>
            <a:off x="8102829" y="112667"/>
            <a:ext cx="854186" cy="813711"/>
          </a:xfrm>
          <a:prstGeom prst="rect">
            <a:avLst/>
          </a:prstGeom>
          <a:noFill/>
          <a:ln w="9525">
            <a:noFill/>
            <a:miter lim="800000"/>
            <a:headEnd/>
            <a:tailEnd/>
          </a:ln>
        </p:spPr>
      </p:pic>
    </p:spTree>
    <p:extLst>
      <p:ext uri="{BB962C8B-B14F-4D97-AF65-F5344CB8AC3E}">
        <p14:creationId xmlns:p14="http://schemas.microsoft.com/office/powerpoint/2010/main" val="1291380381"/>
      </p:ext>
    </p:extLst>
  </p:cSld>
  <p:clrMap bg1="dk1" tx1="lt1" bg2="dk2" tx2="lt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 id="2147484200" r:id="rId15"/>
    <p:sldLayoutId id="2147484201" r:id="rId16"/>
    <p:sldLayoutId id="2147484202" r:id="rId17"/>
  </p:sldLayoutIdLst>
  <p:transition spd="med">
    <p:checker/>
  </p:transition>
  <p:timing>
    <p:tnLst>
      <p:par>
        <p:cTn id="1" dur="indefinite" restart="never" nodeType="tmRoot"/>
      </p:par>
    </p:tnLst>
  </p:timing>
  <p:hf sldNum="0" hdr="0" ftr="0" dt="0"/>
  <p:txStyles>
    <p:titleStyle>
      <a:lvl1pPr algn="ctr" defTabSz="900532" rtl="0" eaLnBrk="1" latinLnBrk="0" hangingPunct="1">
        <a:lnSpc>
          <a:spcPct val="90000"/>
        </a:lnSpc>
        <a:spcBef>
          <a:spcPct val="0"/>
        </a:spcBef>
        <a:buNone/>
        <a:defRPr sz="3349"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5133" indent="-225133" algn="l" defTabSz="900532" rtl="0" eaLnBrk="1" latinLnBrk="0" hangingPunct="1">
        <a:lnSpc>
          <a:spcPct val="120000"/>
        </a:lnSpc>
        <a:spcBef>
          <a:spcPts val="985"/>
        </a:spcBef>
        <a:buFont typeface="Arial" panose="020B0604020202020204" pitchFamily="34" charset="0"/>
        <a:buChar char="•"/>
        <a:defRPr sz="1970" kern="1200">
          <a:solidFill>
            <a:schemeClr val="tx1"/>
          </a:solidFill>
          <a:effectLst>
            <a:outerShdw blurRad="50800" dist="38100" dir="2700000" algn="tl" rotWithShape="0">
              <a:srgbClr val="000000">
                <a:alpha val="48000"/>
              </a:srgbClr>
            </a:outerShdw>
          </a:effectLst>
          <a:latin typeface="+mn-lt"/>
          <a:ea typeface="+mn-ea"/>
          <a:cs typeface="+mn-cs"/>
        </a:defRPr>
      </a:lvl1pPr>
      <a:lvl2pPr marL="675399" indent="-225133" algn="l" defTabSz="900532" rtl="0" eaLnBrk="1" latinLnBrk="0" hangingPunct="1">
        <a:lnSpc>
          <a:spcPct val="120000"/>
        </a:lnSpc>
        <a:spcBef>
          <a:spcPts val="492"/>
        </a:spcBef>
        <a:buFont typeface="Arial" panose="020B0604020202020204" pitchFamily="34" charset="0"/>
        <a:buChar char="•"/>
        <a:defRPr sz="1773" kern="1200">
          <a:solidFill>
            <a:schemeClr val="tx1"/>
          </a:solidFill>
          <a:effectLst>
            <a:outerShdw blurRad="50800" dist="38100" dir="2700000" algn="tl" rotWithShape="0">
              <a:srgbClr val="000000">
                <a:alpha val="48000"/>
              </a:srgbClr>
            </a:outerShdw>
          </a:effectLst>
          <a:latin typeface="+mn-lt"/>
          <a:ea typeface="+mn-ea"/>
          <a:cs typeface="+mn-cs"/>
        </a:defRPr>
      </a:lvl2pPr>
      <a:lvl3pPr marL="1125665" indent="-225133" algn="l" defTabSz="900532" rtl="0" eaLnBrk="1" latinLnBrk="0" hangingPunct="1">
        <a:lnSpc>
          <a:spcPct val="120000"/>
        </a:lnSpc>
        <a:spcBef>
          <a:spcPts val="492"/>
        </a:spcBef>
        <a:buFont typeface="Arial" panose="020B0604020202020204" pitchFamily="34" charset="0"/>
        <a:buChar char="•"/>
        <a:defRPr sz="1576" kern="1200">
          <a:solidFill>
            <a:schemeClr val="tx1"/>
          </a:solidFill>
          <a:effectLst>
            <a:outerShdw blurRad="50800" dist="38100" dir="2700000" algn="tl" rotWithShape="0">
              <a:srgbClr val="000000">
                <a:alpha val="48000"/>
              </a:srgbClr>
            </a:outerShdw>
          </a:effectLst>
          <a:latin typeface="+mn-lt"/>
          <a:ea typeface="+mn-ea"/>
          <a:cs typeface="+mn-cs"/>
        </a:defRPr>
      </a:lvl3pPr>
      <a:lvl4pPr marL="1575931" indent="-225133" algn="l" defTabSz="900532" rtl="0" eaLnBrk="1" latinLnBrk="0" hangingPunct="1">
        <a:lnSpc>
          <a:spcPct val="120000"/>
        </a:lnSpc>
        <a:spcBef>
          <a:spcPts val="492"/>
        </a:spcBef>
        <a:buFont typeface="Arial" panose="020B0604020202020204" pitchFamily="34" charset="0"/>
        <a:buChar char="•"/>
        <a:defRPr sz="1379" kern="1200">
          <a:solidFill>
            <a:schemeClr val="tx1"/>
          </a:solidFill>
          <a:effectLst>
            <a:outerShdw blurRad="50800" dist="38100" dir="2700000" algn="tl" rotWithShape="0">
              <a:srgbClr val="000000">
                <a:alpha val="48000"/>
              </a:srgbClr>
            </a:outerShdw>
          </a:effectLst>
          <a:latin typeface="+mn-lt"/>
          <a:ea typeface="+mn-ea"/>
          <a:cs typeface="+mn-cs"/>
        </a:defRPr>
      </a:lvl4pPr>
      <a:lvl5pPr marL="2026196" indent="-225133" algn="l" defTabSz="900532" rtl="0" eaLnBrk="1" latinLnBrk="0" hangingPunct="1">
        <a:lnSpc>
          <a:spcPct val="120000"/>
        </a:lnSpc>
        <a:spcBef>
          <a:spcPts val="492"/>
        </a:spcBef>
        <a:buFont typeface="Arial" panose="020B0604020202020204" pitchFamily="34" charset="0"/>
        <a:buChar char="•"/>
        <a:defRPr sz="1182" kern="1200">
          <a:solidFill>
            <a:schemeClr val="tx1"/>
          </a:solidFill>
          <a:effectLst>
            <a:outerShdw blurRad="50800" dist="38100" dir="2700000" algn="tl" rotWithShape="0">
              <a:srgbClr val="000000">
                <a:alpha val="48000"/>
              </a:srgbClr>
            </a:outerShdw>
          </a:effectLst>
          <a:latin typeface="+mn-lt"/>
          <a:ea typeface="+mn-ea"/>
          <a:cs typeface="+mn-cs"/>
        </a:defRPr>
      </a:lvl5pPr>
      <a:lvl6pPr marL="2476463" indent="-225133" algn="l" defTabSz="900532" rtl="0" eaLnBrk="1" latinLnBrk="0" hangingPunct="1">
        <a:lnSpc>
          <a:spcPct val="120000"/>
        </a:lnSpc>
        <a:spcBef>
          <a:spcPts val="492"/>
        </a:spcBef>
        <a:buFont typeface="Arial" panose="020B0604020202020204" pitchFamily="34" charset="0"/>
        <a:buChar char="•"/>
        <a:defRPr sz="1182" kern="1200">
          <a:solidFill>
            <a:schemeClr val="tx1"/>
          </a:solidFill>
          <a:effectLst>
            <a:outerShdw blurRad="50800" dist="38100" dir="2700000" algn="tl" rotWithShape="0">
              <a:srgbClr val="000000">
                <a:alpha val="48000"/>
              </a:srgbClr>
            </a:outerShdw>
          </a:effectLst>
          <a:latin typeface="+mn-lt"/>
          <a:ea typeface="+mn-ea"/>
          <a:cs typeface="+mn-cs"/>
        </a:defRPr>
      </a:lvl6pPr>
      <a:lvl7pPr marL="2926729" indent="-225133" algn="l" defTabSz="900532" rtl="0" eaLnBrk="1" latinLnBrk="0" hangingPunct="1">
        <a:lnSpc>
          <a:spcPct val="120000"/>
        </a:lnSpc>
        <a:spcBef>
          <a:spcPts val="492"/>
        </a:spcBef>
        <a:buFont typeface="Arial" panose="020B0604020202020204" pitchFamily="34" charset="0"/>
        <a:buChar char="•"/>
        <a:defRPr sz="1182" kern="1200">
          <a:solidFill>
            <a:schemeClr val="tx1"/>
          </a:solidFill>
          <a:effectLst>
            <a:outerShdw blurRad="50800" dist="38100" dir="2700000" algn="tl" rotWithShape="0">
              <a:srgbClr val="000000">
                <a:alpha val="48000"/>
              </a:srgbClr>
            </a:outerShdw>
          </a:effectLst>
          <a:latin typeface="+mn-lt"/>
          <a:ea typeface="+mn-ea"/>
          <a:cs typeface="+mn-cs"/>
        </a:defRPr>
      </a:lvl7pPr>
      <a:lvl8pPr marL="3376994" indent="-225133" algn="l" defTabSz="900532" rtl="0" eaLnBrk="1" latinLnBrk="0" hangingPunct="1">
        <a:lnSpc>
          <a:spcPct val="120000"/>
        </a:lnSpc>
        <a:spcBef>
          <a:spcPts val="492"/>
        </a:spcBef>
        <a:buFont typeface="Arial" panose="020B0604020202020204" pitchFamily="34" charset="0"/>
        <a:buChar char="•"/>
        <a:defRPr sz="1182" kern="1200">
          <a:solidFill>
            <a:schemeClr val="tx1"/>
          </a:solidFill>
          <a:effectLst>
            <a:outerShdw blurRad="50800" dist="38100" dir="2700000" algn="tl" rotWithShape="0">
              <a:srgbClr val="000000">
                <a:alpha val="48000"/>
              </a:srgbClr>
            </a:outerShdw>
          </a:effectLst>
          <a:latin typeface="+mn-lt"/>
          <a:ea typeface="+mn-ea"/>
          <a:cs typeface="+mn-cs"/>
        </a:defRPr>
      </a:lvl8pPr>
      <a:lvl9pPr marL="3827260" indent="-225133" algn="l" defTabSz="900532" rtl="0" eaLnBrk="1" latinLnBrk="0" hangingPunct="1">
        <a:lnSpc>
          <a:spcPct val="120000"/>
        </a:lnSpc>
        <a:spcBef>
          <a:spcPts val="492"/>
        </a:spcBef>
        <a:buFont typeface="Arial" panose="020B0604020202020204" pitchFamily="34" charset="0"/>
        <a:buChar char="•"/>
        <a:defRPr sz="1182"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00532" rtl="0" eaLnBrk="1" latinLnBrk="0" hangingPunct="1">
        <a:defRPr sz="1773" kern="1200">
          <a:solidFill>
            <a:schemeClr val="tx1"/>
          </a:solidFill>
          <a:latin typeface="+mn-lt"/>
          <a:ea typeface="+mn-ea"/>
          <a:cs typeface="+mn-cs"/>
        </a:defRPr>
      </a:lvl1pPr>
      <a:lvl2pPr marL="450266" algn="l" defTabSz="900532" rtl="0" eaLnBrk="1" latinLnBrk="0" hangingPunct="1">
        <a:defRPr sz="1773" kern="1200">
          <a:solidFill>
            <a:schemeClr val="tx1"/>
          </a:solidFill>
          <a:latin typeface="+mn-lt"/>
          <a:ea typeface="+mn-ea"/>
          <a:cs typeface="+mn-cs"/>
        </a:defRPr>
      </a:lvl2pPr>
      <a:lvl3pPr marL="900532" algn="l" defTabSz="900532" rtl="0" eaLnBrk="1" latinLnBrk="0" hangingPunct="1">
        <a:defRPr sz="1773" kern="1200">
          <a:solidFill>
            <a:schemeClr val="tx1"/>
          </a:solidFill>
          <a:latin typeface="+mn-lt"/>
          <a:ea typeface="+mn-ea"/>
          <a:cs typeface="+mn-cs"/>
        </a:defRPr>
      </a:lvl3pPr>
      <a:lvl4pPr marL="1350798" algn="l" defTabSz="900532" rtl="0" eaLnBrk="1" latinLnBrk="0" hangingPunct="1">
        <a:defRPr sz="1773" kern="1200">
          <a:solidFill>
            <a:schemeClr val="tx1"/>
          </a:solidFill>
          <a:latin typeface="+mn-lt"/>
          <a:ea typeface="+mn-ea"/>
          <a:cs typeface="+mn-cs"/>
        </a:defRPr>
      </a:lvl4pPr>
      <a:lvl5pPr marL="1801064" algn="l" defTabSz="900532" rtl="0" eaLnBrk="1" latinLnBrk="0" hangingPunct="1">
        <a:defRPr sz="1773" kern="1200">
          <a:solidFill>
            <a:schemeClr val="tx1"/>
          </a:solidFill>
          <a:latin typeface="+mn-lt"/>
          <a:ea typeface="+mn-ea"/>
          <a:cs typeface="+mn-cs"/>
        </a:defRPr>
      </a:lvl5pPr>
      <a:lvl6pPr marL="2251329" algn="l" defTabSz="900532" rtl="0" eaLnBrk="1" latinLnBrk="0" hangingPunct="1">
        <a:defRPr sz="1773" kern="1200">
          <a:solidFill>
            <a:schemeClr val="tx1"/>
          </a:solidFill>
          <a:latin typeface="+mn-lt"/>
          <a:ea typeface="+mn-ea"/>
          <a:cs typeface="+mn-cs"/>
        </a:defRPr>
      </a:lvl6pPr>
      <a:lvl7pPr marL="2701596" algn="l" defTabSz="900532" rtl="0" eaLnBrk="1" latinLnBrk="0" hangingPunct="1">
        <a:defRPr sz="1773" kern="1200">
          <a:solidFill>
            <a:schemeClr val="tx1"/>
          </a:solidFill>
          <a:latin typeface="+mn-lt"/>
          <a:ea typeface="+mn-ea"/>
          <a:cs typeface="+mn-cs"/>
        </a:defRPr>
      </a:lvl7pPr>
      <a:lvl8pPr marL="3151862" algn="l" defTabSz="900532" rtl="0" eaLnBrk="1" latinLnBrk="0" hangingPunct="1">
        <a:defRPr sz="1773" kern="1200">
          <a:solidFill>
            <a:schemeClr val="tx1"/>
          </a:solidFill>
          <a:latin typeface="+mn-lt"/>
          <a:ea typeface="+mn-ea"/>
          <a:cs typeface="+mn-cs"/>
        </a:defRPr>
      </a:lvl8pPr>
      <a:lvl9pPr marL="3602127" algn="l" defTabSz="900532" rtl="0" eaLnBrk="1" latinLnBrk="0" hangingPunct="1">
        <a:defRPr sz="17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63.xml"/><Relationship Id="rId6" Type="http://schemas.openxmlformats.org/officeDocument/2006/relationships/image" Target="../media/image15.jpeg"/><Relationship Id="rId5" Type="http://schemas.openxmlformats.org/officeDocument/2006/relationships/hyperlink" Target="http://en.wikipedia.org/wiki/File:Bundesarchiv_Bild_183-76052-0335,_Schacholympiade,_Tal_(UdSSR)_gegen_Fischer_(USA).jpg" TargetMode="Externa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481" y="372692"/>
            <a:ext cx="6608410" cy="826230"/>
          </a:xfrm>
        </p:spPr>
        <p:txBody>
          <a:bodyPr>
            <a:normAutofit fontScale="90000"/>
          </a:bodyPr>
          <a:lstStyle/>
          <a:p>
            <a:r>
              <a:rPr lang="en-US" dirty="0" smtClean="0">
                <a:latin typeface="Arial Black" panose="020B0A04020102020204" pitchFamily="34" charset="0"/>
              </a:rPr>
              <a:t>Unit/Organization Name or Event</a:t>
            </a:r>
            <a:endParaRPr lang="en-US" dirty="0">
              <a:latin typeface="Arial Black" panose="020B0A04020102020204" pitchFamily="34" charset="0"/>
            </a:endParaRPr>
          </a:p>
        </p:txBody>
      </p:sp>
      <p:sp>
        <p:nvSpPr>
          <p:cNvPr id="3" name="Content Placeholder 2"/>
          <p:cNvSpPr>
            <a:spLocks noGrp="1"/>
          </p:cNvSpPr>
          <p:nvPr>
            <p:ph idx="1"/>
          </p:nvPr>
        </p:nvSpPr>
        <p:spPr>
          <a:xfrm>
            <a:off x="385011" y="1070811"/>
            <a:ext cx="8446167" cy="5787188"/>
          </a:xfrm>
        </p:spPr>
        <p:txBody>
          <a:bodyPr>
            <a:normAutofit fontScale="62500" lnSpcReduction="20000"/>
          </a:bodyPr>
          <a:lstStyle/>
          <a:p>
            <a:pPr algn="r"/>
            <a:endParaRPr lang="en-US" dirty="0" smtClean="0"/>
          </a:p>
          <a:p>
            <a:pPr algn="r"/>
            <a:endParaRPr lang="en-US" dirty="0"/>
          </a:p>
          <a:p>
            <a:pPr algn="r"/>
            <a:endParaRPr lang="en-US" dirty="0"/>
          </a:p>
          <a:p>
            <a:pPr marL="0" indent="0" algn="r">
              <a:buNone/>
            </a:pPr>
            <a:r>
              <a:rPr lang="en-US" sz="6400" b="1" dirty="0" smtClean="0"/>
              <a:t>PACE EHC Principles “</a:t>
            </a:r>
            <a:r>
              <a:rPr lang="en-US" sz="6400" b="1" dirty="0" err="1" smtClean="0"/>
              <a:t>Snipit</a:t>
            </a:r>
            <a:r>
              <a:rPr lang="en-US" sz="6400" b="1" dirty="0" smtClean="0"/>
              <a:t>”:</a:t>
            </a:r>
          </a:p>
          <a:p>
            <a:pPr marL="0" indent="0" algn="r">
              <a:buNone/>
            </a:pPr>
            <a:r>
              <a:rPr lang="en-US" sz="6400" i="1" dirty="0" smtClean="0"/>
              <a:t>Systematic Thinking</a:t>
            </a:r>
            <a:endParaRPr lang="en-US" sz="6400" i="1" dirty="0"/>
          </a:p>
          <a:p>
            <a:pPr marL="0" indent="0" algn="r">
              <a:buNone/>
            </a:pPr>
            <a:r>
              <a:rPr lang="en-US" sz="3976" dirty="0"/>
              <a:t>Date</a:t>
            </a:r>
          </a:p>
          <a:p>
            <a:pPr marL="0" indent="0" algn="r">
              <a:buNone/>
            </a:pPr>
            <a:endParaRPr lang="en-US" sz="3253" dirty="0"/>
          </a:p>
          <a:p>
            <a:pPr marL="0" indent="0" algn="r">
              <a:buNone/>
            </a:pPr>
            <a:endParaRPr lang="en-US" sz="3253" dirty="0"/>
          </a:p>
          <a:p>
            <a:pPr marL="0" indent="0" algn="r">
              <a:buNone/>
            </a:pPr>
            <a:endParaRPr lang="en-US" sz="3253" dirty="0"/>
          </a:p>
          <a:p>
            <a:pPr marL="0" indent="0" algn="r">
              <a:buNone/>
            </a:pPr>
            <a:r>
              <a:rPr lang="en-US" sz="3253" dirty="0"/>
              <a:t>Presenters Name</a:t>
            </a:r>
          </a:p>
          <a:p>
            <a:pPr marL="0" indent="0" algn="r">
              <a:buNone/>
            </a:pPr>
            <a:r>
              <a:rPr lang="en-US" sz="3253" dirty="0"/>
              <a:t>Presenter’s Job title</a:t>
            </a:r>
          </a:p>
        </p:txBody>
      </p:sp>
      <p:sp>
        <p:nvSpPr>
          <p:cNvPr id="4" name="TextBox 3"/>
          <p:cNvSpPr txBox="1"/>
          <p:nvPr/>
        </p:nvSpPr>
        <p:spPr>
          <a:xfrm>
            <a:off x="267160" y="4526812"/>
            <a:ext cx="3514389" cy="426142"/>
          </a:xfrm>
          <a:prstGeom prst="rect">
            <a:avLst/>
          </a:prstGeom>
          <a:noFill/>
        </p:spPr>
        <p:txBody>
          <a:bodyPr wrap="square" rtlCol="0">
            <a:spAutoFit/>
          </a:bodyPr>
          <a:lstStyle/>
          <a:p>
            <a:pPr algn="ctr"/>
            <a:r>
              <a:rPr lang="en-US" sz="2169" dirty="0">
                <a:solidFill>
                  <a:srgbClr val="FF0000"/>
                </a:solidFill>
                <a:latin typeface="Rockwell"/>
                <a:cs typeface="Arial" pitchFamily="34" charset="0"/>
              </a:rPr>
              <a:t>Put Unit Emblem here</a:t>
            </a:r>
          </a:p>
        </p:txBody>
      </p:sp>
    </p:spTree>
    <p:extLst>
      <p:ext uri="{BB962C8B-B14F-4D97-AF65-F5344CB8AC3E}">
        <p14:creationId xmlns:p14="http://schemas.microsoft.com/office/powerpoint/2010/main" val="3386628358"/>
      </p:ext>
    </p:extLst>
  </p:cSld>
  <p:clrMapOvr>
    <a:masterClrMapping/>
  </p:clrMapOvr>
  <p:transition spd="med">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44286" y="-116481"/>
            <a:ext cx="7647567" cy="1326321"/>
          </a:xfrm>
        </p:spPr>
        <p:txBody>
          <a:bodyPr/>
          <a:lstStyle/>
          <a:p>
            <a:r>
              <a:rPr lang="en-US" dirty="0" smtClean="0"/>
              <a:t>Systematic Thinking</a:t>
            </a:r>
          </a:p>
        </p:txBody>
      </p:sp>
      <p:pic>
        <p:nvPicPr>
          <p:cNvPr id="33795" name="Picture 4" descr="Aerial photo of the Shuttle Landing Facility at Kennedy Space Center"/>
          <p:cNvPicPr>
            <a:picLocks noChangeAspect="1" noChangeArrowheads="1"/>
          </p:cNvPicPr>
          <p:nvPr/>
        </p:nvPicPr>
        <p:blipFill>
          <a:blip r:embed="rId3" cstate="print"/>
          <a:srcRect/>
          <a:stretch>
            <a:fillRect/>
          </a:stretch>
        </p:blipFill>
        <p:spPr bwMode="auto">
          <a:xfrm>
            <a:off x="376299" y="1166190"/>
            <a:ext cx="2840167" cy="1893445"/>
          </a:xfrm>
          <a:prstGeom prst="rect">
            <a:avLst/>
          </a:prstGeom>
          <a:noFill/>
          <a:ln w="9525">
            <a:noFill/>
            <a:miter lim="800000"/>
            <a:headEnd/>
            <a:tailEnd/>
          </a:ln>
        </p:spPr>
      </p:pic>
      <p:pic>
        <p:nvPicPr>
          <p:cNvPr id="33797" name="Picture 10" descr="http://www.whmc.af.mil/shared/media/photodb/web/070626-F-4889K-002.jpg"/>
          <p:cNvPicPr>
            <a:picLocks noChangeAspect="1" noChangeArrowheads="1"/>
          </p:cNvPicPr>
          <p:nvPr/>
        </p:nvPicPr>
        <p:blipFill>
          <a:blip r:embed="rId4" cstate="print"/>
          <a:srcRect/>
          <a:stretch>
            <a:fillRect/>
          </a:stretch>
        </p:blipFill>
        <p:spPr bwMode="auto">
          <a:xfrm>
            <a:off x="3023732" y="1991878"/>
            <a:ext cx="3245197" cy="2319362"/>
          </a:xfrm>
          <a:prstGeom prst="rect">
            <a:avLst/>
          </a:prstGeom>
          <a:noFill/>
          <a:ln w="9525">
            <a:noFill/>
            <a:miter lim="800000"/>
            <a:headEnd/>
            <a:tailEnd/>
          </a:ln>
        </p:spPr>
      </p:pic>
      <p:pic>
        <p:nvPicPr>
          <p:cNvPr id="33798" name="Picture 8" descr="http://upload.wikimedia.org/wikipedia/commons/thumb/b/b1/Bundesarchiv_Bild_183-76052-0335%2C_Schacholympiade%2C_Tal_%28UdSSR%29_gegen_Fischer_%28USA%29.jpg/220px-Bundesarchiv_Bild_183-76052-0335%2C_Schacholympiade%2C_Tal_%28UdSSR%29_gegen_Fischer_%28USA%29.jpg">
            <a:hlinkClick r:id="rId5"/>
          </p:cNvPr>
          <p:cNvPicPr>
            <a:picLocks noChangeAspect="1" noChangeArrowheads="1"/>
          </p:cNvPicPr>
          <p:nvPr/>
        </p:nvPicPr>
        <p:blipFill rotWithShape="1">
          <a:blip r:embed="rId6" cstate="print"/>
          <a:srcRect r="4744"/>
          <a:stretch/>
        </p:blipFill>
        <p:spPr bwMode="auto">
          <a:xfrm>
            <a:off x="5978131" y="1265165"/>
            <a:ext cx="2479735" cy="2638984"/>
          </a:xfrm>
          <a:prstGeom prst="rect">
            <a:avLst/>
          </a:prstGeom>
          <a:noFill/>
          <a:ln w="9525">
            <a:noFill/>
            <a:miter lim="800000"/>
            <a:headEnd/>
            <a:tailEnd/>
          </a:ln>
        </p:spPr>
      </p:pic>
      <p:sp>
        <p:nvSpPr>
          <p:cNvPr id="7" name="TextBox 6"/>
          <p:cNvSpPr txBox="1"/>
          <p:nvPr/>
        </p:nvSpPr>
        <p:spPr>
          <a:xfrm>
            <a:off x="516873" y="5394884"/>
            <a:ext cx="7940993" cy="648511"/>
          </a:xfrm>
          <a:prstGeom prst="rect">
            <a:avLst/>
          </a:prstGeom>
          <a:noFill/>
        </p:spPr>
        <p:txBody>
          <a:bodyPr>
            <a:spAutoFit/>
          </a:bodyPr>
          <a:lstStyle/>
          <a:p>
            <a:pPr algn="ctr">
              <a:defRPr/>
            </a:pPr>
            <a:r>
              <a:rPr lang="en-US" sz="1807" b="1" dirty="0">
                <a:effectLst>
                  <a:outerShdw blurRad="38100" dist="38100" dir="2700000" algn="tl">
                    <a:srgbClr val="000000">
                      <a:alpha val="43137"/>
                    </a:srgbClr>
                  </a:outerShdw>
                </a:effectLst>
                <a:cs typeface="Times New Roman" panose="02020603050405020304" pitchFamily="18" charset="0"/>
              </a:rPr>
              <a:t>However, sometimes, our systematic approach to decision making, even in what appears to be a simple process,  does not lead to a common solution set…</a:t>
            </a:r>
          </a:p>
        </p:txBody>
      </p:sp>
      <p:sp>
        <p:nvSpPr>
          <p:cNvPr id="8" name="TextBox 7"/>
          <p:cNvSpPr txBox="1"/>
          <p:nvPr/>
        </p:nvSpPr>
        <p:spPr>
          <a:xfrm>
            <a:off x="224250" y="4560047"/>
            <a:ext cx="8691199" cy="648511"/>
          </a:xfrm>
          <a:prstGeom prst="rect">
            <a:avLst/>
          </a:prstGeom>
          <a:noFill/>
        </p:spPr>
        <p:txBody>
          <a:bodyPr>
            <a:spAutoFit/>
          </a:bodyPr>
          <a:lstStyle/>
          <a:p>
            <a:pPr algn="ctr">
              <a:defRPr/>
            </a:pPr>
            <a:r>
              <a:rPr lang="en-US" sz="1807" b="1" dirty="0">
                <a:effectLst>
                  <a:outerShdw blurRad="38100" dist="38100" dir="2700000" algn="tl">
                    <a:srgbClr val="000000">
                      <a:alpha val="43137"/>
                    </a:srgbClr>
                  </a:outerShdw>
                </a:effectLst>
                <a:cs typeface="Times New Roman" panose="02020603050405020304" pitchFamily="18" charset="0"/>
              </a:rPr>
              <a:t>A thoughtful, systematic process can lead folks to a common and coordinated end-state regardless of how difficult the puzzle may seem…</a:t>
            </a:r>
          </a:p>
        </p:txBody>
      </p:sp>
    </p:spTree>
    <p:extLst>
      <p:ext uri="{BB962C8B-B14F-4D97-AF65-F5344CB8AC3E}">
        <p14:creationId xmlns:p14="http://schemas.microsoft.com/office/powerpoint/2010/main" val="39635836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675" dirty="0"/>
              <a:t>Questions?</a:t>
            </a:r>
          </a:p>
        </p:txBody>
      </p:sp>
    </p:spTree>
    <p:extLst>
      <p:ext uri="{BB962C8B-B14F-4D97-AF65-F5344CB8AC3E}">
        <p14:creationId xmlns:p14="http://schemas.microsoft.com/office/powerpoint/2010/main" val="1973073010"/>
      </p:ext>
    </p:extLst>
  </p:cSld>
  <p:clrMapOvr>
    <a:masterClrMapping/>
  </p:clrMapOvr>
  <p:transition spd="med">
    <p:checker/>
  </p:transition>
</p:sld>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Executive -- Workshop 8 Step Problem Solving">
  <a:themeElements>
    <a:clrScheme name="Executive -- Workshop 8 Step Problem Solv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ecutive -- Workshop 8 Step Problem Solvin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xecutive -- Workshop 8 Step Problem Solv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ecutive -- Workshop 8 Step Problem Solv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ecutive -- Workshop 8 Step Problem Solv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ecutive -- Workshop 8 Step Problem Solv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ecutive -- Workshop 8 Step Problem Solv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ecutive -- Workshop 8 Step Problem Solv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ecutive -- Workshop 8 Step Problem Solv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ecutive -- Workshop 8 Step Problem Solv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ecutive -- Workshop 8 Step Problem Solv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ecutive -- Workshop 8 Step Problem Solv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ecutive -- Workshop 8 Step Problem Solv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ecutive -- Workshop 8 Step Problem Solv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ir Force &amp; UT Master">
  <a:themeElements>
    <a:clrScheme name="2_Air Force &amp; U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ir Force &amp; UT 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ir Force &amp; U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ir Force &amp; UT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ir Force &amp; UT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ir Force &amp; UT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ir Force &amp; UT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ir Force &amp; UT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ir Force &amp; UT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ir Force &amp; UT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ir Force &amp; UT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ir Force &amp; UT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ir Force &amp; UT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ir Force &amp; UT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ir Force &amp; UT Master">
  <a:themeElements>
    <a:clrScheme name="Air Force &amp; U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ir Force &amp; UT 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r Force &amp; U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ir Force &amp; UT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ir Force &amp; UT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ir Force &amp; UT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ir Force &amp; UT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ir Force &amp; UT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ir Force &amp; UT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ir Force &amp; UT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ir Force &amp; UT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ir Force &amp; UT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ir Force &amp; UT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ir Force &amp; UT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ir Force Master">
  <a:themeElements>
    <a:clrScheme name="Air Force Master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ir Force 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r Force Master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AA71714ADC544AE90B0C0289D652A" ma:contentTypeVersion="0" ma:contentTypeDescription="Create a new document." ma:contentTypeScope="" ma:versionID="d44b709bb69ccdfa152af4bd623fd97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6B8E6AA-F55A-4BEC-9329-FBF676240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732E729-AA6F-4FA6-888B-2FE9CCF28938}">
  <ds:schemaRefs>
    <ds:schemaRef ds:uri="http://schemas.microsoft.com/sharepoint/v3/contenttype/forms"/>
  </ds:schemaRefs>
</ds:datastoreItem>
</file>

<file path=customXml/itemProps3.xml><?xml version="1.0" encoding="utf-8"?>
<ds:datastoreItem xmlns:ds="http://schemas.openxmlformats.org/officeDocument/2006/customXml" ds:itemID="{4CD75466-39DA-4874-9388-210534E8FB2C}">
  <ds:schemaRefs>
    <ds:schemaRef ds:uri="http://schemas.microsoft.com/office/2006/metadata/properties"/>
    <ds:schemaRef ds:uri="http://purl.org/dc/dcmitype/"/>
    <ds:schemaRef ds:uri="http://schemas.openxmlformats.org/package/2006/metadata/core-properties"/>
    <ds:schemaRef ds:uri="http://purl.org/dc/elements/1.1/"/>
    <ds:schemaRef ds:uri="http://www.w3.org/XML/1998/namespace"/>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Studio</Template>
  <TotalTime>14106</TotalTime>
  <Words>501</Words>
  <Application>Microsoft Office PowerPoint</Application>
  <PresentationFormat>On-screen Show (4:3)</PresentationFormat>
  <Paragraphs>51</Paragraphs>
  <Slides>3</Slides>
  <Notes>3</Notes>
  <HiddenSlides>0</HiddenSlides>
  <MMClips>0</MMClips>
  <ScaleCrop>false</ScaleCrop>
  <HeadingPairs>
    <vt:vector size="8" baseType="variant">
      <vt:variant>
        <vt:lpstr>Fonts Used</vt:lpstr>
      </vt:variant>
      <vt:variant>
        <vt:i4>10</vt:i4>
      </vt:variant>
      <vt:variant>
        <vt:lpstr>Theme</vt:lpstr>
      </vt:variant>
      <vt:variant>
        <vt:i4>6</vt:i4>
      </vt:variant>
      <vt:variant>
        <vt:lpstr>Embedded OLE Servers</vt:lpstr>
      </vt:variant>
      <vt:variant>
        <vt:i4>1</vt:i4>
      </vt:variant>
      <vt:variant>
        <vt:lpstr>Slide Titles</vt:lpstr>
      </vt:variant>
      <vt:variant>
        <vt:i4>3</vt:i4>
      </vt:variant>
    </vt:vector>
  </HeadingPairs>
  <TitlesOfParts>
    <vt:vector size="20" baseType="lpstr">
      <vt:lpstr>굴림</vt:lpstr>
      <vt:lpstr>Arial</vt:lpstr>
      <vt:lpstr>Arial Black</vt:lpstr>
      <vt:lpstr>Bookman Old Style</vt:lpstr>
      <vt:lpstr>Century Schoolbook</vt:lpstr>
      <vt:lpstr>Rockwell</vt:lpstr>
      <vt:lpstr>Times</vt:lpstr>
      <vt:lpstr>Times New Roman</vt:lpstr>
      <vt:lpstr>Verdana</vt:lpstr>
      <vt:lpstr>Wingdings</vt:lpstr>
      <vt:lpstr>Executive -- Workshop 8 Step Problem Solving</vt:lpstr>
      <vt:lpstr>3_Default Design</vt:lpstr>
      <vt:lpstr>2_Air Force &amp; UT Master</vt:lpstr>
      <vt:lpstr>Air Force &amp; UT Master</vt:lpstr>
      <vt:lpstr>Air Force Master</vt:lpstr>
      <vt:lpstr>Damask</vt:lpstr>
      <vt:lpstr>Bitmap Image</vt:lpstr>
      <vt:lpstr>Unit/Organization Name or Event</vt:lpstr>
      <vt:lpstr>Systematic Thinking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Diane S. Ritter</dc:creator>
  <cp:lastModifiedBy>ROBERTS, TERESA K Lt Col USAF AETC AETC/PACE</cp:lastModifiedBy>
  <cp:revision>501</cp:revision>
  <dcterms:created xsi:type="dcterms:W3CDTF">2006-07-06T14:06:41Z</dcterms:created>
  <dcterms:modified xsi:type="dcterms:W3CDTF">2016-05-17T18:40:42Z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iting Status Note">
    <vt:lpwstr>Edited 12/27/07</vt:lpwstr>
  </property>
  <property fmtid="{D5CDD505-2E9C-101B-9397-08002B2CF9AE}" pid="3" name="ContentTypeId">
    <vt:lpwstr>0x01010026CAA71714ADC544AE90B0C0289D652A</vt:lpwstr>
  </property>
</Properties>
</file>