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  <p:sldMasterId id="2147483652" r:id="rId5"/>
    <p:sldMasterId id="2147483655" r:id="rId6"/>
    <p:sldMasterId id="2147483653" r:id="rId7"/>
    <p:sldMasterId id="2147483654" r:id="rId8"/>
    <p:sldMasterId id="2147484185" r:id="rId9"/>
  </p:sldMasterIdLst>
  <p:notesMasterIdLst>
    <p:notesMasterId r:id="rId13"/>
  </p:notesMasterIdLst>
  <p:handoutMasterIdLst>
    <p:handoutMasterId r:id="rId14"/>
  </p:handoutMasterIdLst>
  <p:sldIdLst>
    <p:sldId id="771" r:id="rId10"/>
    <p:sldId id="774" r:id="rId11"/>
    <p:sldId id="773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FF9900"/>
    <a:srgbClr val="6E9DB7"/>
    <a:srgbClr val="CC0000"/>
    <a:srgbClr val="3366CC"/>
    <a:srgbClr val="3333FF"/>
    <a:srgbClr val="CCCC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753" autoAdjust="0"/>
    <p:restoredTop sz="85135" autoAdjust="0"/>
  </p:normalViewPr>
  <p:slideViewPr>
    <p:cSldViewPr snapToGrid="0">
      <p:cViewPr>
        <p:scale>
          <a:sx n="80" d="100"/>
          <a:sy n="80" d="100"/>
        </p:scale>
        <p:origin x="2508" y="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102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51272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wmf"/><Relationship Id="rId1" Type="http://schemas.openxmlformats.org/officeDocument/2006/relationships/theme" Target="../theme/theme7.xml"/><Relationship Id="rId4" Type="http://schemas.openxmlformats.org/officeDocument/2006/relationships/image" Target="../media/image12.emf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52425" y="358775"/>
            <a:ext cx="3438525" cy="2579688"/>
          </a:xfrm>
          <a:prstGeom prst="rect">
            <a:avLst/>
          </a:prstGeom>
          <a:noFill/>
          <a:ln w="9525">
            <a:solidFill>
              <a:srgbClr val="969696"/>
            </a:solidFill>
            <a:miter lim="800000"/>
            <a:headEnd/>
            <a:tailEnd/>
          </a:ln>
        </p:spPr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4221163" y="3394075"/>
            <a:ext cx="2322512" cy="5622925"/>
          </a:xfrm>
          <a:prstGeom prst="rect">
            <a:avLst/>
          </a:prstGeom>
          <a:noFill/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92004" tIns="46001" rIns="92004" bIns="46001"/>
          <a:lstStyle/>
          <a:p>
            <a:pPr marL="107950" indent="-107950" defTabSz="866775">
              <a:spcBef>
                <a:spcPct val="30000"/>
              </a:spcBef>
              <a:buFontTx/>
              <a:buChar char="•"/>
              <a:defRPr/>
            </a:pPr>
            <a:endParaRPr lang="en-US" sz="900">
              <a:latin typeface="Verdana" pitchFamily="34" charset="0"/>
            </a:endParaRPr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3859213" y="668338"/>
            <a:ext cx="2684462" cy="2273300"/>
          </a:xfrm>
          <a:prstGeom prst="rect">
            <a:avLst/>
          </a:prstGeom>
          <a:noFill/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92004" tIns="46001" rIns="92004" bIns="46001"/>
          <a:lstStyle/>
          <a:p>
            <a:pPr marL="107950" indent="-107950" defTabSz="866775">
              <a:spcBef>
                <a:spcPct val="30000"/>
              </a:spcBef>
              <a:buFontTx/>
              <a:buChar char="•"/>
              <a:defRPr/>
            </a:pPr>
            <a:endParaRPr lang="en-US" sz="900">
              <a:latin typeface="Verdana" pitchFamily="34" charset="0"/>
            </a:endParaRPr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350838" y="3386138"/>
            <a:ext cx="3763962" cy="5640387"/>
          </a:xfrm>
          <a:prstGeom prst="rect">
            <a:avLst/>
          </a:prstGeom>
          <a:noFill/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86694" tIns="43347" rIns="86694" bIns="43347" anchor="ctr"/>
          <a:lstStyle/>
          <a:p>
            <a:pPr defTabSz="866775" eaLnBrk="0" hangingPunct="0">
              <a:defRPr/>
            </a:pPr>
            <a:endParaRPr lang="en-US" sz="1700">
              <a:latin typeface="Arial" charset="0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0963" y="8986838"/>
            <a:ext cx="3119437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04" tIns="46001" rIns="92004" bIns="46001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9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r>
              <a:rPr lang="en-US" b="1"/>
              <a:t>-  </a:t>
            </a:r>
            <a:fld id="{88152064-AA56-499A-9FAC-2D488652DF43}" type="slidenum">
              <a:rPr lang="en-US" b="1"/>
              <a:pPr>
                <a:defRPr/>
              </a:pPr>
              <a:t>‹#›</a:t>
            </a:fld>
            <a:endParaRPr lang="en-US" b="1"/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274638" y="0"/>
            <a:ext cx="4205287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04" tIns="46001" rIns="92004" bIns="46001">
            <a:spAutoFit/>
          </a:bodyPr>
          <a:lstStyle/>
          <a:p>
            <a:pPr defTabSz="920750" eaLnBrk="0" hangingPunct="0">
              <a:spcBef>
                <a:spcPct val="50000"/>
              </a:spcBef>
              <a:defRPr/>
            </a:pPr>
            <a:r>
              <a:rPr lang="en-US" sz="1300" b="1">
                <a:latin typeface="Verdana" pitchFamily="34" charset="0"/>
              </a:rPr>
              <a:t>Instructor Guide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859213" y="357188"/>
            <a:ext cx="2684462" cy="317500"/>
          </a:xfrm>
          <a:prstGeom prst="rect">
            <a:avLst/>
          </a:prstGeom>
          <a:solidFill>
            <a:schemeClr val="bg1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92004" tIns="46001" rIns="92004" bIns="46001">
            <a:spAutoFit/>
          </a:bodyPr>
          <a:lstStyle/>
          <a:p>
            <a:pPr defTabSz="920750" eaLnBrk="0" hangingPunct="0">
              <a:spcBef>
                <a:spcPct val="50000"/>
              </a:spcBef>
              <a:tabLst>
                <a:tab pos="595313" algn="l"/>
              </a:tabLst>
              <a:defRPr/>
            </a:pPr>
            <a:r>
              <a:rPr lang="en-US" sz="1400">
                <a:latin typeface="Verdana" pitchFamily="34" charset="0"/>
              </a:rPr>
              <a:t>	Misc.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221163" y="3074988"/>
            <a:ext cx="2322512" cy="319087"/>
          </a:xfrm>
          <a:prstGeom prst="rect">
            <a:avLst/>
          </a:prstGeom>
          <a:solidFill>
            <a:schemeClr val="bg1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92004" tIns="46001" rIns="92004" bIns="46001">
            <a:spAutoFit/>
          </a:bodyPr>
          <a:lstStyle/>
          <a:p>
            <a:pPr defTabSz="920750" eaLnBrk="0" hangingPunct="0">
              <a:spcBef>
                <a:spcPct val="50000"/>
              </a:spcBef>
              <a:tabLst>
                <a:tab pos="595313" algn="l"/>
              </a:tabLst>
              <a:defRPr/>
            </a:pPr>
            <a:r>
              <a:rPr lang="en-US" sz="1400">
                <a:latin typeface="Verdana" pitchFamily="34" charset="0"/>
              </a:rPr>
              <a:t>	Your Notes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50838" y="3074988"/>
            <a:ext cx="3763962" cy="319087"/>
          </a:xfrm>
          <a:prstGeom prst="rect">
            <a:avLst/>
          </a:prstGeom>
          <a:solidFill>
            <a:schemeClr val="bg1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lIns="92004" tIns="46001" rIns="92004" bIns="46001">
            <a:spAutoFit/>
          </a:bodyPr>
          <a:lstStyle/>
          <a:p>
            <a:pPr defTabSz="920750" eaLnBrk="0" hangingPunct="0">
              <a:spcBef>
                <a:spcPct val="50000"/>
              </a:spcBef>
              <a:tabLst>
                <a:tab pos="704850" algn="l"/>
              </a:tabLst>
              <a:defRPr/>
            </a:pPr>
            <a:r>
              <a:rPr lang="en-US" sz="1400">
                <a:latin typeface="Verdana" pitchFamily="34" charset="0"/>
              </a:rPr>
              <a:t>	Teaching Points</a:t>
            </a:r>
          </a:p>
        </p:txBody>
      </p:sp>
      <p:pic>
        <p:nvPicPr>
          <p:cNvPr id="9227" name="Picture 18" descr="MCj0252547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4025" y="3000375"/>
            <a:ext cx="5905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8" name="Picture 30" descr="MCj0359741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33825" y="263525"/>
            <a:ext cx="5127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9" name="Picture 31" descr="MCj0424820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94188" y="2987675"/>
            <a:ext cx="58896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0" name="Rectangle 3"/>
          <p:cNvSpPr>
            <a:spLocks noChangeArrowheads="1"/>
          </p:cNvSpPr>
          <p:nvPr/>
        </p:nvSpPr>
        <p:spPr bwMode="auto">
          <a:xfrm>
            <a:off x="4244975" y="3670300"/>
            <a:ext cx="21685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" indent="-114300" eaLnBrk="0" hangingPunct="0">
              <a:spcBef>
                <a:spcPct val="30000"/>
              </a:spcBef>
              <a:defRPr/>
            </a:pPr>
            <a:r>
              <a:rPr lang="en-US" sz="1000" b="1">
                <a:latin typeface="Verdana" pitchFamily="34" charset="0"/>
              </a:rPr>
              <a:t>Teaching Notes:</a:t>
            </a:r>
          </a:p>
        </p:txBody>
      </p:sp>
      <p:sp>
        <p:nvSpPr>
          <p:cNvPr id="11281" name="Rectangle 3"/>
          <p:cNvSpPr>
            <a:spLocks noChangeArrowheads="1"/>
          </p:cNvSpPr>
          <p:nvPr/>
        </p:nvSpPr>
        <p:spPr bwMode="auto">
          <a:xfrm>
            <a:off x="422275" y="3670300"/>
            <a:ext cx="3582988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" indent="-114300" eaLnBrk="0" hangingPunct="0">
              <a:spcBef>
                <a:spcPct val="30000"/>
              </a:spcBef>
              <a:defRPr/>
            </a:pPr>
            <a:r>
              <a:rPr lang="en-US" sz="1000" b="1" dirty="0">
                <a:latin typeface="Verdana" pitchFamily="34" charset="0"/>
              </a:rPr>
              <a:t>Teaching Points:</a:t>
            </a:r>
          </a:p>
        </p:txBody>
      </p:sp>
    </p:spTree>
    <p:extLst>
      <p:ext uri="{BB962C8B-B14F-4D97-AF65-F5344CB8AC3E}">
        <p14:creationId xmlns:p14="http://schemas.microsoft.com/office/powerpoint/2010/main" val="3717298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4300" indent="-114300" algn="l" rtl="0" eaLnBrk="0" fontAlgn="base" hangingPunct="0">
      <a:spcBef>
        <a:spcPct val="30000"/>
      </a:spcBef>
      <a:spcAft>
        <a:spcPct val="0"/>
      </a:spcAft>
      <a:defRPr sz="1000" b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342900" indent="-114300" algn="l" rtl="0" eaLnBrk="0" fontAlgn="base" hangingPunct="0">
      <a:spcBef>
        <a:spcPct val="30000"/>
      </a:spcBef>
      <a:spcAft>
        <a:spcPct val="0"/>
      </a:spcAft>
      <a:buChar char="•"/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571500" indent="-114300" algn="l" rtl="0" eaLnBrk="0" fontAlgn="base" hangingPunct="0">
      <a:spcBef>
        <a:spcPct val="30000"/>
      </a:spcBef>
      <a:spcAft>
        <a:spcPct val="0"/>
      </a:spcAft>
      <a:buChar char="•"/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800100" indent="-114300" algn="l" rtl="0" eaLnBrk="0" fontAlgn="base" hangingPunct="0">
      <a:spcBef>
        <a:spcPct val="30000"/>
      </a:spcBef>
      <a:spcAft>
        <a:spcPct val="0"/>
      </a:spcAft>
      <a:buChar char="•"/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028700" indent="-114300" algn="l" rtl="0" eaLnBrk="0" fontAlgn="base" hangingPunct="0">
      <a:spcBef>
        <a:spcPct val="30000"/>
      </a:spcBef>
      <a:spcAft>
        <a:spcPct val="0"/>
      </a:spcAft>
      <a:buChar char="•"/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rman.af.mil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78392" y="4005742"/>
            <a:ext cx="3561980" cy="4981095"/>
          </a:xfrm>
          <a:prstGeom prst="rect">
            <a:avLst/>
          </a:prstGeom>
        </p:spPr>
        <p:txBody>
          <a:bodyPr/>
          <a:lstStyle/>
          <a:p>
            <a:pPr>
              <a:buFontTx/>
              <a:buChar char="•"/>
            </a:pPr>
            <a:r>
              <a:rPr lang="en-US" b="0" dirty="0"/>
              <a:t>Welcome and </a:t>
            </a:r>
            <a:r>
              <a:rPr lang="en-US" b="0" dirty="0" smtClean="0"/>
              <a:t>introductions</a:t>
            </a:r>
          </a:p>
          <a:p>
            <a:pPr>
              <a:buFontTx/>
              <a:buChar char="•"/>
            </a:pPr>
            <a:r>
              <a:rPr lang="en-US" b="0" dirty="0" smtClean="0"/>
              <a:t>Overview</a:t>
            </a:r>
          </a:p>
          <a:p>
            <a:pPr lvl="1"/>
            <a:r>
              <a:rPr lang="en-US" dirty="0" smtClean="0"/>
              <a:t>This is a </a:t>
            </a:r>
            <a:r>
              <a:rPr lang="en-US" dirty="0" err="1" smtClean="0"/>
              <a:t>snipit</a:t>
            </a:r>
            <a:r>
              <a:rPr lang="en-US" dirty="0" smtClean="0"/>
              <a:t> of a principle from the Profession of Arms Center of Excellence (PACE) Enhancing Human Capital Course</a:t>
            </a:r>
          </a:p>
          <a:p>
            <a:pPr lvl="1"/>
            <a:r>
              <a:rPr lang="en-US" b="0" dirty="0" smtClean="0"/>
              <a:t>Intent is 5-10 minute discussion of an EHC principle.  Seek to apply to current work, home situation</a:t>
            </a:r>
            <a:endParaRPr lang="en-US" b="0" dirty="0"/>
          </a:p>
          <a:p>
            <a:pPr>
              <a:buFontTx/>
              <a:buChar char="•"/>
            </a:pPr>
            <a:r>
              <a:rPr lang="en-US" b="0" dirty="0" smtClean="0"/>
              <a:t>How </a:t>
            </a:r>
            <a:r>
              <a:rPr lang="en-US" b="0" dirty="0"/>
              <a:t>this will flow:</a:t>
            </a:r>
          </a:p>
          <a:p>
            <a:pPr lvl="1"/>
            <a:r>
              <a:rPr lang="en-US" dirty="0" smtClean="0">
                <a:latin typeface="Verdana" pitchFamily="34" charset="0"/>
              </a:rPr>
              <a:t>An </a:t>
            </a:r>
            <a:r>
              <a:rPr lang="en-US" dirty="0">
                <a:latin typeface="Verdana" pitchFamily="34" charset="0"/>
              </a:rPr>
              <a:t>overview</a:t>
            </a:r>
          </a:p>
          <a:p>
            <a:pPr lvl="1"/>
            <a:r>
              <a:rPr lang="en-US" dirty="0" smtClean="0">
                <a:latin typeface="Verdana" pitchFamily="34" charset="0"/>
              </a:rPr>
              <a:t>Encourage participation</a:t>
            </a:r>
          </a:p>
          <a:p>
            <a:pPr lvl="1"/>
            <a:r>
              <a:rPr lang="en-US" dirty="0" smtClean="0">
                <a:latin typeface="Verdana" pitchFamily="34" charset="0"/>
              </a:rPr>
              <a:t>Ask </a:t>
            </a:r>
            <a:r>
              <a:rPr lang="en-US" dirty="0">
                <a:latin typeface="Verdana" pitchFamily="34" charset="0"/>
              </a:rPr>
              <a:t>questions whenever you like</a:t>
            </a:r>
          </a:p>
          <a:p>
            <a:pPr lvl="1"/>
            <a:r>
              <a:rPr lang="en-US" dirty="0">
                <a:latin typeface="Verdana" pitchFamily="34" charset="0"/>
              </a:rPr>
              <a:t>Have fun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</a:t>
            </a:r>
            <a:r>
              <a:rPr lang="en-US" b="1" smtClean="0"/>
              <a:t>-  </a:t>
            </a:r>
            <a:fld id="{88152064-AA56-499A-9FAC-2D488652DF43}" type="slidenum">
              <a:rPr lang="en-US" b="1" smtClean="0"/>
              <a:pPr>
                <a:defRPr/>
              </a:pPr>
              <a:t>1</a:t>
            </a:fld>
            <a:endParaRPr lang="en-US" b="1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254501" y="3878262"/>
            <a:ext cx="2257425" cy="2408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8133" tIns="44066" rIns="88133" bIns="44066"/>
          <a:lstStyle/>
          <a:p>
            <a:pPr marL="115877" indent="-115877" eaLnBrk="0" hangingPunct="0">
              <a:spcBef>
                <a:spcPct val="30000"/>
              </a:spcBef>
              <a:buFontTx/>
              <a:buChar char="•"/>
            </a:pPr>
            <a:r>
              <a:rPr lang="en-US" sz="1000" dirty="0">
                <a:latin typeface="Verdana" pitchFamily="34" charset="0"/>
              </a:rPr>
              <a:t>Limit </a:t>
            </a:r>
            <a:r>
              <a:rPr lang="en-US" sz="1000" dirty="0" smtClean="0">
                <a:latin typeface="Verdana" pitchFamily="34" charset="0"/>
              </a:rPr>
              <a:t>intro </a:t>
            </a:r>
            <a:r>
              <a:rPr lang="en-US" sz="1000" dirty="0">
                <a:latin typeface="Verdana" pitchFamily="34" charset="0"/>
              </a:rPr>
              <a:t>to </a:t>
            </a:r>
            <a:r>
              <a:rPr lang="en-US" sz="1000" dirty="0" smtClean="0">
                <a:latin typeface="Verdana" pitchFamily="34" charset="0"/>
              </a:rPr>
              <a:t>1</a:t>
            </a:r>
            <a:endParaRPr lang="en-US" sz="1000" dirty="0">
              <a:latin typeface="Verdana" pitchFamily="34" charset="0"/>
            </a:endParaRPr>
          </a:p>
          <a:p>
            <a:pPr marL="115877" indent="-115877" eaLnBrk="0" hangingPunct="0">
              <a:spcBef>
                <a:spcPct val="30000"/>
              </a:spcBef>
              <a:buFontTx/>
              <a:buChar char="•"/>
            </a:pPr>
            <a:r>
              <a:rPr lang="en-US" sz="1000" dirty="0" smtClean="0">
                <a:latin typeface="Verdana" pitchFamily="34" charset="0"/>
              </a:rPr>
              <a:t>Emphasize this is not EHC.  Rather an opportunity to discuss as a group the principles.</a:t>
            </a:r>
          </a:p>
          <a:p>
            <a:pPr marL="115877" indent="-115877" eaLnBrk="0" hangingPunct="0">
              <a:spcBef>
                <a:spcPct val="30000"/>
              </a:spcBef>
              <a:buFontTx/>
              <a:buChar char="•"/>
            </a:pPr>
            <a:r>
              <a:rPr lang="en-US" sz="1000" dirty="0" smtClean="0">
                <a:latin typeface="Verdana" pitchFamily="34" charset="0"/>
              </a:rPr>
              <a:t>Encourage attendees to get familiar w/ resources on the PACE website: </a:t>
            </a:r>
            <a:r>
              <a:rPr lang="en-US" sz="1000" dirty="0" smtClean="0">
                <a:latin typeface="Verdana" pitchFamily="34" charset="0"/>
                <a:hlinkClick r:id="rId3"/>
              </a:rPr>
              <a:t>www.airman.af.mil</a:t>
            </a:r>
            <a:endParaRPr lang="en-US" sz="1000" dirty="0" smtClean="0">
              <a:latin typeface="Verdana" pitchFamily="34" charset="0"/>
            </a:endParaRPr>
          </a:p>
          <a:p>
            <a:pPr marL="115877" indent="-115877" eaLnBrk="0" hangingPunct="0">
              <a:spcBef>
                <a:spcPct val="30000"/>
              </a:spcBef>
              <a:buFontTx/>
              <a:buChar char="•"/>
            </a:pPr>
            <a:r>
              <a:rPr lang="en-US" sz="1000" dirty="0" smtClean="0">
                <a:latin typeface="Verdana" pitchFamily="34" charset="0"/>
              </a:rPr>
              <a:t>If they really enjoy, invite to schedule an EHC course</a:t>
            </a:r>
          </a:p>
        </p:txBody>
      </p:sp>
    </p:spTree>
    <p:extLst>
      <p:ext uri="{BB962C8B-B14F-4D97-AF65-F5344CB8AC3E}">
        <p14:creationId xmlns:p14="http://schemas.microsoft.com/office/powerpoint/2010/main" val="1224789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2709" y="391704"/>
            <a:ext cx="3222722" cy="2417597"/>
          </a:xfrm>
          <a:ln cap="flat"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2710" y="3922006"/>
            <a:ext cx="3514380" cy="5221994"/>
          </a:xfrm>
          <a:prstGeom prst="rect">
            <a:avLst/>
          </a:prstGeo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Commitment, Loyalty and Trust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Three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drivers that determine whether or not we adhere to our values our lives – commitment, loyalty and trust.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Think about relationships: the best are based upon trust.  Based upon the trust will determine the loyalty.  Based upon the loyalty will be high commitment to the relationship. </a:t>
            </a:r>
            <a:endParaRPr lang="en-US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People will behave based on their values.  The level of commitment and loyalty to those values will determine, to a large part, how they will act.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If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we want to engineer a future for our service that reflects our core values – if we truly went to infuse our core values into what we do – we must focus on commitment, loyalty and trust.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340646" y="4186410"/>
            <a:ext cx="224744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Think of different types of relationships and interactions – how critical are commitment, loyalty and trust?</a:t>
            </a:r>
          </a:p>
          <a:p>
            <a:endParaRPr lang="en-US" dirty="0" smtClean="0"/>
          </a:p>
          <a:p>
            <a:r>
              <a:rPr lang="en-US" dirty="0" smtClean="0"/>
              <a:t>List </a:t>
            </a:r>
            <a:r>
              <a:rPr lang="en-US" dirty="0"/>
              <a:t>some examples of when those ingredients were present?  What about when they were missing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/>
              <a:t>So as leaders, how do we increase loyalty, commitment and trust?  Is that something we value?  Or do we focus on the programs?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597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52425" y="3956740"/>
            <a:ext cx="3755749" cy="5030098"/>
          </a:xfrm>
          <a:prstGeom prst="rect">
            <a:avLst/>
          </a:prstGeom>
        </p:spPr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</a:t>
            </a:r>
            <a:r>
              <a:rPr lang="en-US" b="1" smtClean="0"/>
              <a:t>-  </a:t>
            </a:r>
            <a:fld id="{88152064-AA56-499A-9FAC-2D488652DF43}" type="slidenum">
              <a:rPr lang="en-US" b="1" smtClean="0"/>
              <a:pPr>
                <a:defRPr/>
              </a:pPr>
              <a:t>3</a:t>
            </a:fld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522778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  <a:p>
            <a:pPr>
              <a:defRPr/>
            </a:pPr>
            <a:fld id="{38BF0BCE-86B2-4848-A401-9C4CADADAF6D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  <a:p>
            <a:pPr>
              <a:defRPr/>
            </a:pPr>
            <a:fld id="{4CB13392-5FAC-4B18-93A7-F967C17A3466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  <a:p>
            <a:pPr>
              <a:defRPr/>
            </a:pPr>
            <a:fld id="{3C0FC0EF-1D01-44C5-A05D-094833365874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  <a:p>
            <a:pPr>
              <a:defRPr/>
            </a:pPr>
            <a:fld id="{98F8438A-4AB4-41DE-B8BB-2E4F8E1EFEA7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  <a:p>
            <a:pPr>
              <a:defRPr/>
            </a:pPr>
            <a:fld id="{3D30C24B-1CF3-48C1-A666-98D2B10C04A2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  <a:p>
            <a:pPr>
              <a:defRPr/>
            </a:pPr>
            <a:fld id="{CF528924-7A34-4E9F-B50B-B5D170C59B62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  <a:p>
            <a:pPr>
              <a:defRPr/>
            </a:pPr>
            <a:fld id="{C61545B4-6E2E-4295-A07F-8953D21418BA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  <a:p>
            <a:pPr>
              <a:defRPr/>
            </a:pPr>
            <a:fld id="{A467EF3C-376E-456B-9F0F-B1869F736234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  <a:p>
            <a:pPr>
              <a:defRPr/>
            </a:pPr>
            <a:fld id="{1B62D974-2D78-4F46-8BE5-B2BFAA4C8F9D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  <a:p>
            <a:pPr>
              <a:defRPr/>
            </a:pPr>
            <a:fld id="{5A6D2805-AFE1-417F-AE58-EBFAD5E4E015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  <a:p>
            <a:pPr>
              <a:defRPr/>
            </a:pPr>
            <a:fld id="{54133911-C5CA-4505-A5C9-D2658E89075F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61B9E-0988-4F5F-84B9-4866D4F2F0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0B606-5C5C-4542-9378-E6A4F27508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5A6B1-EB66-4DC1-8A77-14D576CB7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14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14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D423B-435A-49AA-932E-667BAE58B6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421FE-5D42-4CC5-88C3-BE9F58DD71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FE24A-49C4-46B9-9E38-66CB241B06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61C11-BCFB-4B83-938B-65CCA9BD24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49084-48A4-4369-BF25-99DC9731A5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FC753-2B64-4A00-A8C8-00D759FA2F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D1C75-0342-4BF3-9CAA-BB71AA5DC7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76200"/>
            <a:ext cx="212883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76200"/>
            <a:ext cx="6234113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A48EA-738A-444F-9DDE-410FAB56F6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6"/>
          <p:cNvSpPr txBox="1">
            <a:spLocks noChangeAspect="1" noChangeArrowheads="1"/>
          </p:cNvSpPr>
          <p:nvPr userDrawn="1"/>
        </p:nvSpPr>
        <p:spPr bwMode="auto">
          <a:xfrm>
            <a:off x="103188" y="538163"/>
            <a:ext cx="8924925" cy="61960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1113" tIns="35556" rIns="71113" bIns="35556"/>
          <a:lstStyle/>
          <a:p>
            <a:pPr defTabSz="914838">
              <a:defRPr/>
            </a:pPr>
            <a:endParaRPr lang="en-US" altLang="ko-KR" sz="1900" b="1" dirty="0">
              <a:solidFill>
                <a:srgbClr val="000066"/>
              </a:solidFill>
              <a:ea typeface="굴림" charset="-127"/>
            </a:endParaRPr>
          </a:p>
          <a:p>
            <a:pPr defTabSz="914838">
              <a:buFont typeface="Arial" charset="0"/>
              <a:buChar char="•"/>
              <a:defRPr/>
            </a:pPr>
            <a:endParaRPr lang="en-US" altLang="ko-KR" sz="1900" dirty="0">
              <a:ea typeface="굴림" charset="-127"/>
            </a:endParaRPr>
          </a:p>
          <a:p>
            <a:pPr defTabSz="914838">
              <a:buFontTx/>
              <a:buChar char="•"/>
              <a:defRPr/>
            </a:pPr>
            <a:endParaRPr lang="en-US" altLang="ko-KR" sz="800" dirty="0">
              <a:ea typeface="굴림" charset="-127"/>
            </a:endParaRPr>
          </a:p>
          <a:p>
            <a:pPr defTabSz="914838">
              <a:buFontTx/>
              <a:buChar char="•"/>
              <a:defRPr/>
            </a:pPr>
            <a:endParaRPr lang="en-US" altLang="ko-KR" sz="800" b="1" dirty="0">
              <a:ea typeface="굴림" charset="-127"/>
            </a:endParaRPr>
          </a:p>
          <a:p>
            <a:pPr defTabSz="914838">
              <a:defRPr/>
            </a:pPr>
            <a:r>
              <a:rPr lang="en-US" altLang="ko-KR" sz="600" dirty="0">
                <a:ea typeface="굴림" charset="-127"/>
              </a:rPr>
              <a:t> 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0" y="0"/>
            <a:ext cx="9144000" cy="503238"/>
          </a:xfrm>
          <a:prstGeom prst="rect">
            <a:avLst/>
          </a:prstGeom>
          <a:noFill/>
        </p:spPr>
        <p:txBody>
          <a:bodyPr lIns="71113" tIns="35556" rIns="71113" bIns="35556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002060"/>
                </a:solidFill>
              </a:rPr>
              <a:t>1.  Clarify &amp; Validate the Problem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9D05E-B834-42B5-A9E1-A32759D9BF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34AC0-CDCD-4CF5-8E62-15B44C7707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FC7C-3D04-4B4B-A2C7-CCCD9E1BD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14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14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72CAD-3F85-4F63-A624-6C68918FC4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3DE17-EE48-4111-81A3-B385B8F69B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D05A6-874E-4A71-9485-A4ACB3FECB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72D57-9CBF-4E02-B2B4-FD15A21448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66CA1-B93F-46BC-9469-9F057A2EF6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2B248-B279-415E-8187-32B33EE1B9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A4A45-987F-425C-BA62-E8B5872A35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76200"/>
            <a:ext cx="212883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76200"/>
            <a:ext cx="6234113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E4C50-4A62-43EA-9B09-A62BE36928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E7B88-6059-4CC0-880C-A08537B8C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8BFCF-6971-4A73-AD6B-4D5D2B437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05894-735D-4E6F-9462-4B1FBE2B4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9133F-3D7F-479C-8E51-5EC9B3D07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888D7-BC44-4DB5-AF2C-D56FB30546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CED24-9FB7-4568-BB15-575764E72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E1CFE-9E90-4748-90FC-9EC2E5B5D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26BD7-767E-4415-93CA-1CE8FFCB9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03D01-0DEA-400E-A31E-9E644AFDC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2CD11-5362-4E78-A873-0EC343237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76200"/>
            <a:ext cx="2127250" cy="6049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76200"/>
            <a:ext cx="6234113" cy="6049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00837-A431-491E-81B4-9AEE3CC1C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72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9"/>
            <a:ext cx="7773308" cy="1655762"/>
          </a:xfrm>
        </p:spPr>
        <p:txBody>
          <a:bodyPr/>
          <a:lstStyle>
            <a:lvl1pPr marL="0" indent="0" algn="ctr">
              <a:buNone/>
              <a:defRPr sz="2364"/>
            </a:lvl1pPr>
            <a:lvl2pPr marL="450266" indent="0" algn="ctr">
              <a:buNone/>
              <a:defRPr sz="1970"/>
            </a:lvl2pPr>
            <a:lvl3pPr marL="900532" indent="0" algn="ctr">
              <a:buNone/>
              <a:defRPr sz="1773"/>
            </a:lvl3pPr>
            <a:lvl4pPr marL="1350798" indent="0" algn="ctr">
              <a:buNone/>
              <a:defRPr sz="1576"/>
            </a:lvl4pPr>
            <a:lvl5pPr marL="1801064" indent="0" algn="ctr">
              <a:buNone/>
              <a:defRPr sz="1576"/>
            </a:lvl5pPr>
            <a:lvl6pPr marL="2251329" indent="0" algn="ctr">
              <a:buNone/>
              <a:defRPr sz="1576"/>
            </a:lvl6pPr>
            <a:lvl7pPr marL="2701596" indent="0" algn="ctr">
              <a:buNone/>
              <a:defRPr sz="1576"/>
            </a:lvl7pPr>
            <a:lvl8pPr marL="3151862" indent="0" algn="ctr">
              <a:buNone/>
              <a:defRPr sz="1576"/>
            </a:lvl8pPr>
            <a:lvl9pPr marL="3602127" indent="0" algn="ctr">
              <a:buNone/>
              <a:defRPr sz="157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pic>
        <p:nvPicPr>
          <p:cNvPr id="7" name="Picture 17" descr="Prop-and-Wings-Background No words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1087" cy="6850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419476" y="5495294"/>
            <a:ext cx="2926139" cy="305863"/>
          </a:xfrm>
          <a:prstGeom prst="rect">
            <a:avLst/>
          </a:prstGeom>
          <a:noFill/>
        </p:spPr>
        <p:txBody>
          <a:bodyPr lIns="82558" tIns="41280" rIns="82558" bIns="41280">
            <a:spAutoFit/>
          </a:bodyPr>
          <a:lstStyle/>
          <a:p>
            <a:pPr algn="r" eaLnBrk="0" hangingPunct="0">
              <a:defRPr/>
            </a:pPr>
            <a:endParaRPr lang="en-US" sz="1446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-18935" y="6106360"/>
            <a:ext cx="4628805" cy="486554"/>
          </a:xfrm>
          <a:prstGeom prst="rect">
            <a:avLst/>
          </a:prstGeom>
          <a:noFill/>
        </p:spPr>
        <p:txBody>
          <a:bodyPr lIns="82558" tIns="41280" rIns="82558" bIns="41280">
            <a:spAutoFit/>
          </a:bodyPr>
          <a:lstStyle/>
          <a:p>
            <a:pPr eaLnBrk="0" hangingPunct="0">
              <a:spcBef>
                <a:spcPts val="542"/>
              </a:spcBef>
              <a:defRPr/>
            </a:pPr>
            <a:r>
              <a:rPr lang="en-US" sz="2620" b="1" i="1" dirty="0">
                <a:solidFill>
                  <a:prstClr val="white"/>
                </a:solidFill>
                <a:latin typeface="Times"/>
                <a:cs typeface="Arial" pitchFamily="34" charset="0"/>
              </a:rPr>
              <a:t>We Produce the Future</a:t>
            </a:r>
          </a:p>
        </p:txBody>
      </p:sp>
    </p:spTree>
    <p:extLst>
      <p:ext uri="{BB962C8B-B14F-4D97-AF65-F5344CB8AC3E}">
        <p14:creationId xmlns:p14="http://schemas.microsoft.com/office/powerpoint/2010/main" val="2643238026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737689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8"/>
            <a:ext cx="7300134" cy="2852737"/>
          </a:xfrm>
        </p:spPr>
        <p:txBody>
          <a:bodyPr anchor="b">
            <a:normAutofit/>
          </a:bodyPr>
          <a:lstStyle>
            <a:lvl1pPr>
              <a:defRPr sz="334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40"/>
            <a:ext cx="7300134" cy="1500187"/>
          </a:xfrm>
        </p:spPr>
        <p:txBody>
          <a:bodyPr/>
          <a:lstStyle>
            <a:lvl1pPr marL="0" indent="0" algn="ctr">
              <a:buNone/>
              <a:defRPr sz="2364">
                <a:solidFill>
                  <a:schemeClr val="tx1">
                    <a:tint val="75000"/>
                  </a:schemeClr>
                </a:solidFill>
              </a:defRPr>
            </a:lvl1pPr>
            <a:lvl2pPr marL="450266" indent="0">
              <a:buNone/>
              <a:defRPr sz="1970">
                <a:solidFill>
                  <a:schemeClr val="tx1">
                    <a:tint val="75000"/>
                  </a:schemeClr>
                </a:solidFill>
              </a:defRPr>
            </a:lvl2pPr>
            <a:lvl3pPr marL="900532" indent="0">
              <a:buNone/>
              <a:defRPr sz="1773">
                <a:solidFill>
                  <a:schemeClr val="tx1">
                    <a:tint val="75000"/>
                  </a:schemeClr>
                </a:solidFill>
              </a:defRPr>
            </a:lvl3pPr>
            <a:lvl4pPr marL="1350798" indent="0">
              <a:buNone/>
              <a:defRPr sz="1576">
                <a:solidFill>
                  <a:schemeClr val="tx1">
                    <a:tint val="75000"/>
                  </a:schemeClr>
                </a:solidFill>
              </a:defRPr>
            </a:lvl4pPr>
            <a:lvl5pPr marL="1801064" indent="0">
              <a:buNone/>
              <a:defRPr sz="1576">
                <a:solidFill>
                  <a:schemeClr val="tx1">
                    <a:tint val="75000"/>
                  </a:schemeClr>
                </a:solidFill>
              </a:defRPr>
            </a:lvl5pPr>
            <a:lvl6pPr marL="2251329" indent="0">
              <a:buNone/>
              <a:defRPr sz="1576">
                <a:solidFill>
                  <a:schemeClr val="tx1">
                    <a:tint val="75000"/>
                  </a:schemeClr>
                </a:solidFill>
              </a:defRPr>
            </a:lvl6pPr>
            <a:lvl7pPr marL="2701596" indent="0">
              <a:buNone/>
              <a:defRPr sz="1576">
                <a:solidFill>
                  <a:schemeClr val="tx1">
                    <a:tint val="75000"/>
                  </a:schemeClr>
                </a:solidFill>
              </a:defRPr>
            </a:lvl7pPr>
            <a:lvl8pPr marL="3151862" indent="0">
              <a:buNone/>
              <a:defRPr sz="1576">
                <a:solidFill>
                  <a:schemeClr val="tx1">
                    <a:tint val="75000"/>
                  </a:schemeClr>
                </a:solidFill>
              </a:defRPr>
            </a:lvl8pPr>
            <a:lvl9pPr marL="3602127" indent="0">
              <a:buNone/>
              <a:defRPr sz="15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pic>
        <p:nvPicPr>
          <p:cNvPr id="7" name="Picture 17" descr="Prop-and-Wings-Background No words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7" y="4304"/>
            <a:ext cx="9141087" cy="6850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-18935" y="6106360"/>
            <a:ext cx="4628805" cy="486554"/>
          </a:xfrm>
          <a:prstGeom prst="rect">
            <a:avLst/>
          </a:prstGeom>
          <a:noFill/>
        </p:spPr>
        <p:txBody>
          <a:bodyPr lIns="82558" tIns="41280" rIns="82558" bIns="41280">
            <a:spAutoFit/>
          </a:bodyPr>
          <a:lstStyle/>
          <a:p>
            <a:pPr eaLnBrk="0" hangingPunct="0">
              <a:spcBef>
                <a:spcPts val="542"/>
              </a:spcBef>
              <a:defRPr/>
            </a:pPr>
            <a:r>
              <a:rPr lang="en-US" sz="2620" b="1" i="1" dirty="0">
                <a:solidFill>
                  <a:prstClr val="white"/>
                </a:solidFill>
                <a:latin typeface="Times"/>
                <a:cs typeface="Arial" pitchFamily="34" charset="0"/>
              </a:rPr>
              <a:t>We Produce the Future</a:t>
            </a:r>
          </a:p>
        </p:txBody>
      </p:sp>
    </p:spTree>
    <p:extLst>
      <p:ext uri="{BB962C8B-B14F-4D97-AF65-F5344CB8AC3E}">
        <p14:creationId xmlns:p14="http://schemas.microsoft.com/office/powerpoint/2010/main" val="4143705361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8" y="609602"/>
            <a:ext cx="776532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1"/>
            <a:ext cx="3829503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1"/>
            <a:ext cx="3820616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268216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8" y="609602"/>
            <a:ext cx="776532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364" b="1"/>
            </a:lvl1pPr>
            <a:lvl2pPr marL="450266" indent="0">
              <a:buNone/>
              <a:defRPr sz="1970" b="1"/>
            </a:lvl2pPr>
            <a:lvl3pPr marL="900532" indent="0">
              <a:buNone/>
              <a:defRPr sz="1773" b="1"/>
            </a:lvl3pPr>
            <a:lvl4pPr marL="1350798" indent="0">
              <a:buNone/>
              <a:defRPr sz="1576" b="1"/>
            </a:lvl4pPr>
            <a:lvl5pPr marL="1801064" indent="0">
              <a:buNone/>
              <a:defRPr sz="1576" b="1"/>
            </a:lvl5pPr>
            <a:lvl6pPr marL="2251329" indent="0">
              <a:buNone/>
              <a:defRPr sz="1576" b="1"/>
            </a:lvl6pPr>
            <a:lvl7pPr marL="2701596" indent="0">
              <a:buNone/>
              <a:defRPr sz="1576" b="1"/>
            </a:lvl7pPr>
            <a:lvl8pPr marL="3151862" indent="0">
              <a:buNone/>
              <a:defRPr sz="1576" b="1"/>
            </a:lvl8pPr>
            <a:lvl9pPr marL="3602127" indent="0">
              <a:buNone/>
              <a:defRPr sz="157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1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364" b="1"/>
            </a:lvl1pPr>
            <a:lvl2pPr marL="450266" indent="0">
              <a:buNone/>
              <a:defRPr sz="1970" b="1"/>
            </a:lvl2pPr>
            <a:lvl3pPr marL="900532" indent="0">
              <a:buNone/>
              <a:defRPr sz="1773" b="1"/>
            </a:lvl3pPr>
            <a:lvl4pPr marL="1350798" indent="0">
              <a:buNone/>
              <a:defRPr sz="1576" b="1"/>
            </a:lvl4pPr>
            <a:lvl5pPr marL="1801064" indent="0">
              <a:buNone/>
              <a:defRPr sz="1576" b="1"/>
            </a:lvl5pPr>
            <a:lvl6pPr marL="2251329" indent="0">
              <a:buNone/>
              <a:defRPr sz="1576" b="1"/>
            </a:lvl6pPr>
            <a:lvl7pPr marL="2701596" indent="0">
              <a:buNone/>
              <a:defRPr sz="1576" b="1"/>
            </a:lvl7pPr>
            <a:lvl8pPr marL="3151862" indent="0">
              <a:buNone/>
              <a:defRPr sz="1576" b="1"/>
            </a:lvl8pPr>
            <a:lvl9pPr marL="3602127" indent="0">
              <a:buNone/>
              <a:defRPr sz="157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558727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810912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694809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75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9" y="609600"/>
            <a:ext cx="4642119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576"/>
            </a:lvl1pPr>
            <a:lvl2pPr marL="450266" indent="0">
              <a:buNone/>
              <a:defRPr sz="1379"/>
            </a:lvl2pPr>
            <a:lvl3pPr marL="900532" indent="0">
              <a:buNone/>
              <a:defRPr sz="1182"/>
            </a:lvl3pPr>
            <a:lvl4pPr marL="1350798" indent="0">
              <a:buNone/>
              <a:defRPr sz="985"/>
            </a:lvl4pPr>
            <a:lvl5pPr marL="1801064" indent="0">
              <a:buNone/>
              <a:defRPr sz="985"/>
            </a:lvl5pPr>
            <a:lvl6pPr marL="2251329" indent="0">
              <a:buNone/>
              <a:defRPr sz="985"/>
            </a:lvl6pPr>
            <a:lvl7pPr marL="2701596" indent="0">
              <a:buNone/>
              <a:defRPr sz="985"/>
            </a:lvl7pPr>
            <a:lvl8pPr marL="3151862" indent="0">
              <a:buNone/>
              <a:defRPr sz="985"/>
            </a:lvl8pPr>
            <a:lvl9pPr marL="3602127" indent="0">
              <a:buNone/>
              <a:defRPr sz="98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719352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2" y="609600"/>
            <a:ext cx="4167603" cy="2362200"/>
          </a:xfrm>
        </p:spPr>
        <p:txBody>
          <a:bodyPr anchor="b">
            <a:normAutofit/>
          </a:bodyPr>
          <a:lstStyle>
            <a:lvl1pPr>
              <a:defRPr sz="315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152"/>
            </a:lvl1pPr>
            <a:lvl2pPr marL="450266" indent="0">
              <a:buNone/>
              <a:defRPr sz="2758"/>
            </a:lvl2pPr>
            <a:lvl3pPr marL="900532" indent="0">
              <a:buNone/>
              <a:defRPr sz="2364"/>
            </a:lvl3pPr>
            <a:lvl4pPr marL="1350798" indent="0">
              <a:buNone/>
              <a:defRPr sz="1970"/>
            </a:lvl4pPr>
            <a:lvl5pPr marL="1801064" indent="0">
              <a:buNone/>
              <a:defRPr sz="1970"/>
            </a:lvl5pPr>
            <a:lvl6pPr marL="2251329" indent="0">
              <a:buNone/>
              <a:defRPr sz="1970"/>
            </a:lvl6pPr>
            <a:lvl7pPr marL="2701596" indent="0">
              <a:buNone/>
              <a:defRPr sz="1970"/>
            </a:lvl7pPr>
            <a:lvl8pPr marL="3151862" indent="0">
              <a:buNone/>
              <a:defRPr sz="1970"/>
            </a:lvl8pPr>
            <a:lvl9pPr marL="3602127" indent="0">
              <a:buNone/>
              <a:defRPr sz="197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1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773"/>
            </a:lvl1pPr>
            <a:lvl2pPr marL="450266" indent="0">
              <a:buNone/>
              <a:defRPr sz="1379"/>
            </a:lvl2pPr>
            <a:lvl3pPr marL="900532" indent="0">
              <a:buNone/>
              <a:defRPr sz="1182"/>
            </a:lvl3pPr>
            <a:lvl4pPr marL="1350798" indent="0">
              <a:buNone/>
              <a:defRPr sz="985"/>
            </a:lvl4pPr>
            <a:lvl5pPr marL="1801064" indent="0">
              <a:buNone/>
              <a:defRPr sz="985"/>
            </a:lvl5pPr>
            <a:lvl6pPr marL="2251329" indent="0">
              <a:buNone/>
              <a:defRPr sz="985"/>
            </a:lvl6pPr>
            <a:lvl7pPr marL="2701596" indent="0">
              <a:buNone/>
              <a:defRPr sz="985"/>
            </a:lvl7pPr>
            <a:lvl8pPr marL="3151862" indent="0">
              <a:buNone/>
              <a:defRPr sz="985"/>
            </a:lvl8pPr>
            <a:lvl9pPr marL="3602127" indent="0">
              <a:buNone/>
              <a:defRPr sz="98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094236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6" y="4289374"/>
            <a:ext cx="7775673" cy="819355"/>
          </a:xfrm>
        </p:spPr>
        <p:txBody>
          <a:bodyPr anchor="b">
            <a:normAutofit/>
          </a:bodyPr>
          <a:lstStyle>
            <a:lvl1pPr>
              <a:defRPr sz="275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6" y="621323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152"/>
            </a:lvl1pPr>
            <a:lvl2pPr marL="450266" indent="0">
              <a:buNone/>
              <a:defRPr sz="2758"/>
            </a:lvl2pPr>
            <a:lvl3pPr marL="900532" indent="0">
              <a:buNone/>
              <a:defRPr sz="2364"/>
            </a:lvl3pPr>
            <a:lvl4pPr marL="1350798" indent="0">
              <a:buNone/>
              <a:defRPr sz="1970"/>
            </a:lvl4pPr>
            <a:lvl5pPr marL="1801064" indent="0">
              <a:buNone/>
              <a:defRPr sz="1970"/>
            </a:lvl5pPr>
            <a:lvl6pPr marL="2251329" indent="0">
              <a:buNone/>
              <a:defRPr sz="1970"/>
            </a:lvl6pPr>
            <a:lvl7pPr marL="2701596" indent="0">
              <a:buNone/>
              <a:defRPr sz="1970"/>
            </a:lvl7pPr>
            <a:lvl8pPr marL="3151862" indent="0">
              <a:buNone/>
              <a:defRPr sz="1970"/>
            </a:lvl8pPr>
            <a:lvl9pPr marL="3602127" indent="0">
              <a:buNone/>
              <a:defRPr sz="197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9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773"/>
            </a:lvl1pPr>
            <a:lvl2pPr marL="450266" indent="0">
              <a:buNone/>
              <a:defRPr sz="1379"/>
            </a:lvl2pPr>
            <a:lvl3pPr marL="900532" indent="0">
              <a:buNone/>
              <a:defRPr sz="1182"/>
            </a:lvl3pPr>
            <a:lvl4pPr marL="1350798" indent="0">
              <a:buNone/>
              <a:defRPr sz="985"/>
            </a:lvl4pPr>
            <a:lvl5pPr marL="1801064" indent="0">
              <a:buNone/>
              <a:defRPr sz="985"/>
            </a:lvl5pPr>
            <a:lvl6pPr marL="2251329" indent="0">
              <a:buNone/>
              <a:defRPr sz="985"/>
            </a:lvl6pPr>
            <a:lvl7pPr marL="2701596" indent="0">
              <a:buNone/>
              <a:defRPr sz="985"/>
            </a:lvl7pPr>
            <a:lvl8pPr marL="3151862" indent="0">
              <a:buNone/>
              <a:defRPr sz="985"/>
            </a:lvl8pPr>
            <a:lvl9pPr marL="3602127" indent="0">
              <a:buNone/>
              <a:defRPr sz="98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52713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2"/>
            <a:ext cx="7765322" cy="3424859"/>
          </a:xfrm>
        </p:spPr>
        <p:txBody>
          <a:bodyPr anchor="ctr"/>
          <a:lstStyle>
            <a:lvl1pPr>
              <a:defRPr sz="315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8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576"/>
            </a:lvl1pPr>
            <a:lvl2pPr marL="450266" indent="0">
              <a:buNone/>
              <a:defRPr sz="1379"/>
            </a:lvl2pPr>
            <a:lvl3pPr marL="900532" indent="0">
              <a:buNone/>
              <a:defRPr sz="1182"/>
            </a:lvl3pPr>
            <a:lvl4pPr marL="1350798" indent="0">
              <a:buNone/>
              <a:defRPr sz="985"/>
            </a:lvl4pPr>
            <a:lvl5pPr marL="1801064" indent="0">
              <a:buNone/>
              <a:defRPr sz="985"/>
            </a:lvl5pPr>
            <a:lvl6pPr marL="2251329" indent="0">
              <a:buNone/>
              <a:defRPr sz="985"/>
            </a:lvl6pPr>
            <a:lvl7pPr marL="2701596" indent="0">
              <a:buNone/>
              <a:defRPr sz="985"/>
            </a:lvl7pPr>
            <a:lvl8pPr marL="3151862" indent="0">
              <a:buNone/>
              <a:defRPr sz="985"/>
            </a:lvl8pPr>
            <a:lvl9pPr marL="3602127" indent="0">
              <a:buNone/>
              <a:defRPr sz="98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95860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15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379"/>
            </a:lvl1pPr>
            <a:lvl2pPr marL="450266" indent="0">
              <a:buNone/>
              <a:defRPr sz="1379"/>
            </a:lvl2pPr>
            <a:lvl3pPr marL="900532" indent="0">
              <a:buNone/>
              <a:defRPr sz="1182"/>
            </a:lvl3pPr>
            <a:lvl4pPr marL="1350798" indent="0">
              <a:buNone/>
              <a:defRPr sz="985"/>
            </a:lvl4pPr>
            <a:lvl5pPr marL="1801064" indent="0">
              <a:buNone/>
              <a:defRPr sz="985"/>
            </a:lvl5pPr>
            <a:lvl6pPr marL="2251329" indent="0">
              <a:buNone/>
              <a:defRPr sz="985"/>
            </a:lvl6pPr>
            <a:lvl7pPr marL="2701596" indent="0">
              <a:buNone/>
              <a:defRPr sz="985"/>
            </a:lvl7pPr>
            <a:lvl8pPr marL="3151862" indent="0">
              <a:buNone/>
              <a:defRPr sz="985"/>
            </a:lvl8pPr>
            <a:lvl9pPr marL="3602127" indent="0">
              <a:buNone/>
              <a:defRPr sz="98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76"/>
            </a:lvl1pPr>
            <a:lvl2pPr marL="450266" indent="0">
              <a:buNone/>
              <a:defRPr sz="1379"/>
            </a:lvl2pPr>
            <a:lvl3pPr marL="900532" indent="0">
              <a:buNone/>
              <a:defRPr sz="1182"/>
            </a:lvl3pPr>
            <a:lvl4pPr marL="1350798" indent="0">
              <a:buNone/>
              <a:defRPr sz="985"/>
            </a:lvl4pPr>
            <a:lvl5pPr marL="1801064" indent="0">
              <a:buNone/>
              <a:defRPr sz="985"/>
            </a:lvl5pPr>
            <a:lvl6pPr marL="2251329" indent="0">
              <a:buNone/>
              <a:defRPr sz="985"/>
            </a:lvl6pPr>
            <a:lvl7pPr marL="2701596" indent="0">
              <a:buNone/>
              <a:defRPr sz="985"/>
            </a:lvl7pPr>
            <a:lvl8pPr marL="3151862" indent="0">
              <a:buNone/>
              <a:defRPr sz="985"/>
            </a:lvl8pPr>
            <a:lvl9pPr marL="3602127" indent="0">
              <a:buNone/>
              <a:defRPr sz="98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0053" tIns="45027" rIns="90053" bIns="45027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7878" dirty="0">
                <a:solidFill>
                  <a:prstClr val="white"/>
                </a:solidFill>
                <a:effectLst/>
                <a:cs typeface="Arial" pitchFamily="34" charset="0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0053" tIns="45027" rIns="90053" bIns="45027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7878" dirty="0">
                <a:solidFill>
                  <a:prstClr val="white"/>
                </a:solidFill>
                <a:effectLst/>
                <a:cs typeface="Arial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8685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4"/>
            <a:ext cx="7766495" cy="2511835"/>
          </a:xfrm>
        </p:spPr>
        <p:txBody>
          <a:bodyPr anchor="b"/>
          <a:lstStyle>
            <a:lvl1pPr>
              <a:defRPr sz="315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576"/>
            </a:lvl1pPr>
            <a:lvl2pPr marL="450266" indent="0">
              <a:buNone/>
              <a:defRPr sz="1379"/>
            </a:lvl2pPr>
            <a:lvl3pPr marL="900532" indent="0">
              <a:buNone/>
              <a:defRPr sz="1182"/>
            </a:lvl3pPr>
            <a:lvl4pPr marL="1350798" indent="0">
              <a:buNone/>
              <a:defRPr sz="985"/>
            </a:lvl4pPr>
            <a:lvl5pPr marL="1801064" indent="0">
              <a:buNone/>
              <a:defRPr sz="985"/>
            </a:lvl5pPr>
            <a:lvl6pPr marL="2251329" indent="0">
              <a:buNone/>
              <a:defRPr sz="985"/>
            </a:lvl6pPr>
            <a:lvl7pPr marL="2701596" indent="0">
              <a:buNone/>
              <a:defRPr sz="985"/>
            </a:lvl7pPr>
            <a:lvl8pPr marL="3151862" indent="0">
              <a:buNone/>
              <a:defRPr sz="985"/>
            </a:lvl8pPr>
            <a:lvl9pPr marL="3602127" indent="0">
              <a:buNone/>
              <a:defRPr sz="98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34061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2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7" y="2088321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364" b="0">
                <a:solidFill>
                  <a:schemeClr val="tx1"/>
                </a:solidFill>
              </a:defRPr>
            </a:lvl1pPr>
            <a:lvl2pPr marL="450266" indent="0">
              <a:buNone/>
              <a:defRPr sz="1970" b="1"/>
            </a:lvl2pPr>
            <a:lvl3pPr marL="900532" indent="0">
              <a:buNone/>
              <a:defRPr sz="1773" b="1"/>
            </a:lvl3pPr>
            <a:lvl4pPr marL="1350798" indent="0">
              <a:buNone/>
              <a:defRPr sz="1576" b="1"/>
            </a:lvl4pPr>
            <a:lvl5pPr marL="1801064" indent="0">
              <a:buNone/>
              <a:defRPr sz="1576" b="1"/>
            </a:lvl5pPr>
            <a:lvl6pPr marL="2251329" indent="0">
              <a:buNone/>
              <a:defRPr sz="1576" b="1"/>
            </a:lvl6pPr>
            <a:lvl7pPr marL="2701596" indent="0">
              <a:buNone/>
              <a:defRPr sz="1576" b="1"/>
            </a:lvl7pPr>
            <a:lvl8pPr marL="3151862" indent="0">
              <a:buNone/>
              <a:defRPr sz="1576" b="1"/>
            </a:lvl8pPr>
            <a:lvl9pPr marL="3602127" indent="0">
              <a:buNone/>
              <a:defRPr sz="157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7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379"/>
            </a:lvl1pPr>
            <a:lvl2pPr marL="450266" indent="0">
              <a:buNone/>
              <a:defRPr sz="1182"/>
            </a:lvl2pPr>
            <a:lvl3pPr marL="900532" indent="0">
              <a:buNone/>
              <a:defRPr sz="985"/>
            </a:lvl3pPr>
            <a:lvl4pPr marL="1350798" indent="0">
              <a:buNone/>
              <a:defRPr sz="886"/>
            </a:lvl4pPr>
            <a:lvl5pPr marL="1801064" indent="0">
              <a:buNone/>
              <a:defRPr sz="886"/>
            </a:lvl5pPr>
            <a:lvl6pPr marL="2251329" indent="0">
              <a:buNone/>
              <a:defRPr sz="886"/>
            </a:lvl6pPr>
            <a:lvl7pPr marL="2701596" indent="0">
              <a:buNone/>
              <a:defRPr sz="886"/>
            </a:lvl7pPr>
            <a:lvl8pPr marL="3151862" indent="0">
              <a:buNone/>
              <a:defRPr sz="886"/>
            </a:lvl8pPr>
            <a:lvl9pPr marL="3602127" indent="0">
              <a:buNone/>
              <a:defRPr sz="88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364" b="0">
                <a:solidFill>
                  <a:schemeClr val="tx1"/>
                </a:solidFill>
              </a:defRPr>
            </a:lvl1pPr>
            <a:lvl2pPr marL="450266" indent="0">
              <a:buNone/>
              <a:defRPr sz="1970" b="1"/>
            </a:lvl2pPr>
            <a:lvl3pPr marL="900532" indent="0">
              <a:buNone/>
              <a:defRPr sz="1773" b="1"/>
            </a:lvl3pPr>
            <a:lvl4pPr marL="1350798" indent="0">
              <a:buNone/>
              <a:defRPr sz="1576" b="1"/>
            </a:lvl4pPr>
            <a:lvl5pPr marL="1801064" indent="0">
              <a:buNone/>
              <a:defRPr sz="1576" b="1"/>
            </a:lvl5pPr>
            <a:lvl6pPr marL="2251329" indent="0">
              <a:buNone/>
              <a:defRPr sz="1576" b="1"/>
            </a:lvl6pPr>
            <a:lvl7pPr marL="2701596" indent="0">
              <a:buNone/>
              <a:defRPr sz="1576" b="1"/>
            </a:lvl7pPr>
            <a:lvl8pPr marL="3151862" indent="0">
              <a:buNone/>
              <a:defRPr sz="1576" b="1"/>
            </a:lvl8pPr>
            <a:lvl9pPr marL="3602127" indent="0">
              <a:buNone/>
              <a:defRPr sz="157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379"/>
            </a:lvl1pPr>
            <a:lvl2pPr marL="450266" indent="0">
              <a:buNone/>
              <a:defRPr sz="1182"/>
            </a:lvl2pPr>
            <a:lvl3pPr marL="900532" indent="0">
              <a:buNone/>
              <a:defRPr sz="985"/>
            </a:lvl3pPr>
            <a:lvl4pPr marL="1350798" indent="0">
              <a:buNone/>
              <a:defRPr sz="886"/>
            </a:lvl4pPr>
            <a:lvl5pPr marL="1801064" indent="0">
              <a:buNone/>
              <a:defRPr sz="886"/>
            </a:lvl5pPr>
            <a:lvl6pPr marL="2251329" indent="0">
              <a:buNone/>
              <a:defRPr sz="886"/>
            </a:lvl6pPr>
            <a:lvl7pPr marL="2701596" indent="0">
              <a:buNone/>
              <a:defRPr sz="886"/>
            </a:lvl7pPr>
            <a:lvl8pPr marL="3151862" indent="0">
              <a:buNone/>
              <a:defRPr sz="886"/>
            </a:lvl8pPr>
            <a:lvl9pPr marL="3602127" indent="0">
              <a:buNone/>
              <a:defRPr sz="88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5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364" b="0">
                <a:solidFill>
                  <a:schemeClr val="tx1"/>
                </a:solidFill>
              </a:defRPr>
            </a:lvl1pPr>
            <a:lvl2pPr marL="450266" indent="0">
              <a:buNone/>
              <a:defRPr sz="1970" b="1"/>
            </a:lvl2pPr>
            <a:lvl3pPr marL="900532" indent="0">
              <a:buNone/>
              <a:defRPr sz="1773" b="1"/>
            </a:lvl3pPr>
            <a:lvl4pPr marL="1350798" indent="0">
              <a:buNone/>
              <a:defRPr sz="1576" b="1"/>
            </a:lvl4pPr>
            <a:lvl5pPr marL="1801064" indent="0">
              <a:buNone/>
              <a:defRPr sz="1576" b="1"/>
            </a:lvl5pPr>
            <a:lvl6pPr marL="2251329" indent="0">
              <a:buNone/>
              <a:defRPr sz="1576" b="1"/>
            </a:lvl6pPr>
            <a:lvl7pPr marL="2701596" indent="0">
              <a:buNone/>
              <a:defRPr sz="1576" b="1"/>
            </a:lvl7pPr>
            <a:lvl8pPr marL="3151862" indent="0">
              <a:buNone/>
              <a:defRPr sz="1576" b="1"/>
            </a:lvl8pPr>
            <a:lvl9pPr marL="3602127" indent="0">
              <a:buNone/>
              <a:defRPr sz="157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379"/>
            </a:lvl1pPr>
            <a:lvl2pPr marL="450266" indent="0">
              <a:buNone/>
              <a:defRPr sz="1182"/>
            </a:lvl2pPr>
            <a:lvl3pPr marL="900532" indent="0">
              <a:buNone/>
              <a:defRPr sz="985"/>
            </a:lvl3pPr>
            <a:lvl4pPr marL="1350798" indent="0">
              <a:buNone/>
              <a:defRPr sz="886"/>
            </a:lvl4pPr>
            <a:lvl5pPr marL="1801064" indent="0">
              <a:buNone/>
              <a:defRPr sz="886"/>
            </a:lvl5pPr>
            <a:lvl6pPr marL="2251329" indent="0">
              <a:buNone/>
              <a:defRPr sz="886"/>
            </a:lvl6pPr>
            <a:lvl7pPr marL="2701596" indent="0">
              <a:buNone/>
              <a:defRPr sz="886"/>
            </a:lvl7pPr>
            <a:lvl8pPr marL="3151862" indent="0">
              <a:buNone/>
              <a:defRPr sz="886"/>
            </a:lvl8pPr>
            <a:lvl9pPr marL="3602127" indent="0">
              <a:buNone/>
              <a:defRPr sz="88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35144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2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8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970" b="0">
                <a:solidFill>
                  <a:schemeClr val="tx1"/>
                </a:solidFill>
              </a:defRPr>
            </a:lvl1pPr>
            <a:lvl2pPr marL="450266" indent="0">
              <a:buNone/>
              <a:defRPr sz="1970" b="1"/>
            </a:lvl2pPr>
            <a:lvl3pPr marL="900532" indent="0">
              <a:buNone/>
              <a:defRPr sz="1773" b="1"/>
            </a:lvl3pPr>
            <a:lvl4pPr marL="1350798" indent="0">
              <a:buNone/>
              <a:defRPr sz="1576" b="1"/>
            </a:lvl4pPr>
            <a:lvl5pPr marL="1801064" indent="0">
              <a:buNone/>
              <a:defRPr sz="1576" b="1"/>
            </a:lvl5pPr>
            <a:lvl6pPr marL="2251329" indent="0">
              <a:buNone/>
              <a:defRPr sz="1576" b="1"/>
            </a:lvl6pPr>
            <a:lvl7pPr marL="2701596" indent="0">
              <a:buNone/>
              <a:defRPr sz="1576" b="1"/>
            </a:lvl7pPr>
            <a:lvl8pPr marL="3151862" indent="0">
              <a:buNone/>
              <a:defRPr sz="1576" b="1"/>
            </a:lvl8pPr>
            <a:lvl9pPr marL="3602127" indent="0">
              <a:buNone/>
              <a:defRPr sz="157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6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576"/>
            </a:lvl1pPr>
            <a:lvl2pPr marL="450266" indent="0">
              <a:buNone/>
              <a:defRPr sz="1576"/>
            </a:lvl2pPr>
            <a:lvl3pPr marL="900532" indent="0">
              <a:buNone/>
              <a:defRPr sz="1576"/>
            </a:lvl3pPr>
            <a:lvl4pPr marL="1350798" indent="0">
              <a:buNone/>
              <a:defRPr sz="1576"/>
            </a:lvl4pPr>
            <a:lvl5pPr marL="1801064" indent="0">
              <a:buNone/>
              <a:defRPr sz="1576"/>
            </a:lvl5pPr>
            <a:lvl6pPr marL="2251329" indent="0">
              <a:buNone/>
              <a:defRPr sz="1576"/>
            </a:lvl6pPr>
            <a:lvl7pPr marL="2701596" indent="0">
              <a:buNone/>
              <a:defRPr sz="1576"/>
            </a:lvl7pPr>
            <a:lvl8pPr marL="3151862" indent="0">
              <a:buNone/>
              <a:defRPr sz="1576"/>
            </a:lvl8pPr>
            <a:lvl9pPr marL="3602127" indent="0">
              <a:buNone/>
              <a:defRPr sz="1576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379"/>
            </a:lvl1pPr>
            <a:lvl2pPr marL="450266" indent="0">
              <a:buNone/>
              <a:defRPr sz="1182"/>
            </a:lvl2pPr>
            <a:lvl3pPr marL="900532" indent="0">
              <a:buNone/>
              <a:defRPr sz="985"/>
            </a:lvl3pPr>
            <a:lvl4pPr marL="1350798" indent="0">
              <a:buNone/>
              <a:defRPr sz="886"/>
            </a:lvl4pPr>
            <a:lvl5pPr marL="1801064" indent="0">
              <a:buNone/>
              <a:defRPr sz="886"/>
            </a:lvl5pPr>
            <a:lvl6pPr marL="2251329" indent="0">
              <a:buNone/>
              <a:defRPr sz="886"/>
            </a:lvl6pPr>
            <a:lvl7pPr marL="2701596" indent="0">
              <a:buNone/>
              <a:defRPr sz="886"/>
            </a:lvl7pPr>
            <a:lvl8pPr marL="3151862" indent="0">
              <a:buNone/>
              <a:defRPr sz="886"/>
            </a:lvl8pPr>
            <a:lvl9pPr marL="3602127" indent="0">
              <a:buNone/>
              <a:defRPr sz="88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7" y="3989148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970" b="0">
                <a:solidFill>
                  <a:schemeClr val="tx1"/>
                </a:solidFill>
              </a:defRPr>
            </a:lvl1pPr>
            <a:lvl2pPr marL="450266" indent="0">
              <a:buNone/>
              <a:defRPr sz="1970" b="1"/>
            </a:lvl2pPr>
            <a:lvl3pPr marL="900532" indent="0">
              <a:buNone/>
              <a:defRPr sz="1773" b="1"/>
            </a:lvl3pPr>
            <a:lvl4pPr marL="1350798" indent="0">
              <a:buNone/>
              <a:defRPr sz="1576" b="1"/>
            </a:lvl4pPr>
            <a:lvl5pPr marL="1801064" indent="0">
              <a:buNone/>
              <a:defRPr sz="1576" b="1"/>
            </a:lvl5pPr>
            <a:lvl6pPr marL="2251329" indent="0">
              <a:buNone/>
              <a:defRPr sz="1576" b="1"/>
            </a:lvl6pPr>
            <a:lvl7pPr marL="2701596" indent="0">
              <a:buNone/>
              <a:defRPr sz="1576" b="1"/>
            </a:lvl7pPr>
            <a:lvl8pPr marL="3151862" indent="0">
              <a:buNone/>
              <a:defRPr sz="1576" b="1"/>
            </a:lvl8pPr>
            <a:lvl9pPr marL="3602127" indent="0">
              <a:buNone/>
              <a:defRPr sz="157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6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576"/>
            </a:lvl1pPr>
            <a:lvl2pPr marL="450266" indent="0">
              <a:buNone/>
              <a:defRPr sz="1576"/>
            </a:lvl2pPr>
            <a:lvl3pPr marL="900532" indent="0">
              <a:buNone/>
              <a:defRPr sz="1576"/>
            </a:lvl3pPr>
            <a:lvl4pPr marL="1350798" indent="0">
              <a:buNone/>
              <a:defRPr sz="1576"/>
            </a:lvl4pPr>
            <a:lvl5pPr marL="1801064" indent="0">
              <a:buNone/>
              <a:defRPr sz="1576"/>
            </a:lvl5pPr>
            <a:lvl6pPr marL="2251329" indent="0">
              <a:buNone/>
              <a:defRPr sz="1576"/>
            </a:lvl6pPr>
            <a:lvl7pPr marL="2701596" indent="0">
              <a:buNone/>
              <a:defRPr sz="1576"/>
            </a:lvl7pPr>
            <a:lvl8pPr marL="3151862" indent="0">
              <a:buNone/>
              <a:defRPr sz="1576"/>
            </a:lvl8pPr>
            <a:lvl9pPr marL="3602127" indent="0">
              <a:buNone/>
              <a:defRPr sz="1576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2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379"/>
            </a:lvl1pPr>
            <a:lvl2pPr marL="450266" indent="0">
              <a:buNone/>
              <a:defRPr sz="1182"/>
            </a:lvl2pPr>
            <a:lvl3pPr marL="900532" indent="0">
              <a:buNone/>
              <a:defRPr sz="985"/>
            </a:lvl3pPr>
            <a:lvl4pPr marL="1350798" indent="0">
              <a:buNone/>
              <a:defRPr sz="886"/>
            </a:lvl4pPr>
            <a:lvl5pPr marL="1801064" indent="0">
              <a:buNone/>
              <a:defRPr sz="886"/>
            </a:lvl5pPr>
            <a:lvl6pPr marL="2251329" indent="0">
              <a:buNone/>
              <a:defRPr sz="886"/>
            </a:lvl6pPr>
            <a:lvl7pPr marL="2701596" indent="0">
              <a:buNone/>
              <a:defRPr sz="886"/>
            </a:lvl7pPr>
            <a:lvl8pPr marL="3151862" indent="0">
              <a:buNone/>
              <a:defRPr sz="886"/>
            </a:lvl8pPr>
            <a:lvl9pPr marL="3602127" indent="0">
              <a:buNone/>
              <a:defRPr sz="88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8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970" b="0">
                <a:solidFill>
                  <a:schemeClr val="tx1"/>
                </a:solidFill>
              </a:defRPr>
            </a:lvl1pPr>
            <a:lvl2pPr marL="450266" indent="0">
              <a:buNone/>
              <a:defRPr sz="1970" b="1"/>
            </a:lvl2pPr>
            <a:lvl3pPr marL="900532" indent="0">
              <a:buNone/>
              <a:defRPr sz="1773" b="1"/>
            </a:lvl3pPr>
            <a:lvl4pPr marL="1350798" indent="0">
              <a:buNone/>
              <a:defRPr sz="1576" b="1"/>
            </a:lvl4pPr>
            <a:lvl5pPr marL="1801064" indent="0">
              <a:buNone/>
              <a:defRPr sz="1576" b="1"/>
            </a:lvl5pPr>
            <a:lvl6pPr marL="2251329" indent="0">
              <a:buNone/>
              <a:defRPr sz="1576" b="1"/>
            </a:lvl6pPr>
            <a:lvl7pPr marL="2701596" indent="0">
              <a:buNone/>
              <a:defRPr sz="1576" b="1"/>
            </a:lvl7pPr>
            <a:lvl8pPr marL="3151862" indent="0">
              <a:buNone/>
              <a:defRPr sz="1576" b="1"/>
            </a:lvl8pPr>
            <a:lvl9pPr marL="3602127" indent="0">
              <a:buNone/>
              <a:defRPr sz="157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6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576"/>
            </a:lvl1pPr>
            <a:lvl2pPr marL="450266" indent="0">
              <a:buNone/>
              <a:defRPr sz="1576"/>
            </a:lvl2pPr>
            <a:lvl3pPr marL="900532" indent="0">
              <a:buNone/>
              <a:defRPr sz="1576"/>
            </a:lvl3pPr>
            <a:lvl4pPr marL="1350798" indent="0">
              <a:buNone/>
              <a:defRPr sz="1576"/>
            </a:lvl4pPr>
            <a:lvl5pPr marL="1801064" indent="0">
              <a:buNone/>
              <a:defRPr sz="1576"/>
            </a:lvl5pPr>
            <a:lvl6pPr marL="2251329" indent="0">
              <a:buNone/>
              <a:defRPr sz="1576"/>
            </a:lvl6pPr>
            <a:lvl7pPr marL="2701596" indent="0">
              <a:buNone/>
              <a:defRPr sz="1576"/>
            </a:lvl7pPr>
            <a:lvl8pPr marL="3151862" indent="0">
              <a:buNone/>
              <a:defRPr sz="1576"/>
            </a:lvl8pPr>
            <a:lvl9pPr marL="3602127" indent="0">
              <a:buNone/>
              <a:defRPr sz="1576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379"/>
            </a:lvl1pPr>
            <a:lvl2pPr marL="450266" indent="0">
              <a:buNone/>
              <a:defRPr sz="1182"/>
            </a:lvl2pPr>
            <a:lvl3pPr marL="900532" indent="0">
              <a:buNone/>
              <a:defRPr sz="985"/>
            </a:lvl3pPr>
            <a:lvl4pPr marL="1350798" indent="0">
              <a:buNone/>
              <a:defRPr sz="886"/>
            </a:lvl4pPr>
            <a:lvl5pPr marL="1801064" indent="0">
              <a:buNone/>
              <a:defRPr sz="886"/>
            </a:lvl5pPr>
            <a:lvl6pPr marL="2251329" indent="0">
              <a:buNone/>
              <a:defRPr sz="886"/>
            </a:lvl6pPr>
            <a:lvl7pPr marL="2701596" indent="0">
              <a:buNone/>
              <a:defRPr sz="886"/>
            </a:lvl7pPr>
            <a:lvl8pPr marL="3151862" indent="0">
              <a:buNone/>
              <a:defRPr sz="886"/>
            </a:lvl8pPr>
            <a:lvl9pPr marL="3602127" indent="0">
              <a:buNone/>
              <a:defRPr sz="88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83102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476194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609601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1"/>
            <a:ext cx="5744029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559779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6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slideLayout" Target="../slideLayouts/slideLayout70.xml"/><Relationship Id="rId18" Type="http://schemas.openxmlformats.org/officeDocument/2006/relationships/theme" Target="../theme/theme6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17" Type="http://schemas.openxmlformats.org/officeDocument/2006/relationships/slideLayout" Target="../slideLayouts/slideLayout74.xml"/><Relationship Id="rId2" Type="http://schemas.openxmlformats.org/officeDocument/2006/relationships/slideLayout" Target="../slideLayouts/slideLayout59.xml"/><Relationship Id="rId16" Type="http://schemas.openxmlformats.org/officeDocument/2006/relationships/slideLayout" Target="../slideLayouts/slideLayout73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67.xml"/><Relationship Id="rId19" Type="http://schemas.openxmlformats.org/officeDocument/2006/relationships/image" Target="../media/image8.wmf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slideLayout" Target="../slideLayouts/slideLayout7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114925" y="6172200"/>
          <a:ext cx="37242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Bitmap Image" r:id="rId14" imgW="3723810" imgH="504762" progId="PBrush">
                  <p:embed/>
                </p:oleObj>
              </mc:Choice>
              <mc:Fallback>
                <p:oleObj name="Bitmap Image" r:id="rId14" imgW="3723810" imgH="504762" progId="PBrush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4925" y="6172200"/>
                        <a:ext cx="372427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46175" y="0"/>
            <a:ext cx="655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0" name="Content Placeholder 5" descr="AFSO21.bmp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423025" y="76200"/>
            <a:ext cx="25558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12" descr="usaf_symbol]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54000" y="114300"/>
            <a:ext cx="1666875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0" y="6477000"/>
            <a:ext cx="25368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>
                <a:cs typeface="Times New Roman" pitchFamily="18" charset="0"/>
              </a:rPr>
              <a:t>8 Step Problem Solving: 1009a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2306638" y="6477000"/>
            <a:ext cx="2808287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>
                <a:cs typeface="Times New Roman" pitchFamily="18" charset="0"/>
              </a:rPr>
              <a:t>Copyright © 2009 Chuck Parke, James Cody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8" r:id="rId1"/>
    <p:sldLayoutId id="2147484129" r:id="rId2"/>
    <p:sldLayoutId id="2147484130" r:id="rId3"/>
    <p:sldLayoutId id="2147484131" r:id="rId4"/>
    <p:sldLayoutId id="2147484132" r:id="rId5"/>
    <p:sldLayoutId id="2147484133" r:id="rId6"/>
    <p:sldLayoutId id="2147484134" r:id="rId7"/>
    <p:sldLayoutId id="2147484135" r:id="rId8"/>
    <p:sldLayoutId id="2147484136" r:id="rId9"/>
    <p:sldLayoutId id="2147484137" r:id="rId10"/>
    <p:sldLayoutId id="2147484138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114925" y="6172200"/>
          <a:ext cx="37242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Bitmap Image" r:id="rId14" imgW="3723810" imgH="504762" progId="PBrush">
                  <p:embed/>
                </p:oleObj>
              </mc:Choice>
              <mc:Fallback>
                <p:oleObj name="Bitmap Image" r:id="rId14" imgW="3723810" imgH="504762" progId="PBrush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4925" y="6172200"/>
                        <a:ext cx="372427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74738" y="0"/>
            <a:ext cx="655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4800600" y="6172200"/>
            <a:ext cx="39624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</a:p>
          <a:p>
            <a:pPr>
              <a:defRPr/>
            </a:pPr>
            <a:fld id="{A55E70E6-88B3-4C04-B9E8-9D0CF68B457D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  <p:pic>
        <p:nvPicPr>
          <p:cNvPr id="2055" name="Picture 12" descr="usaf_symbol]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6200" y="76200"/>
            <a:ext cx="1130300" cy="111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Content Placeholder 5" descr="AFSO21.bmp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400925" y="0"/>
            <a:ext cx="166687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0" y="6477000"/>
            <a:ext cx="25368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>
                <a:cs typeface="Times New Roman" pitchFamily="18" charset="0"/>
              </a:rPr>
              <a:t>8 Step Problem Solving: 1009a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2306638" y="6477000"/>
            <a:ext cx="2808287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>
                <a:cs typeface="Times New Roman" pitchFamily="18" charset="0"/>
              </a:rPr>
              <a:t>Copyright © 2009 Chuck Parke, James Cody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40" r:id="rId2"/>
    <p:sldLayoutId id="2147484141" r:id="rId3"/>
    <p:sldLayoutId id="2147484142" r:id="rId4"/>
    <p:sldLayoutId id="2147484143" r:id="rId5"/>
    <p:sldLayoutId id="2147484144" r:id="rId6"/>
    <p:sldLayoutId id="2147484145" r:id="rId7"/>
    <p:sldLayoutId id="2147484146" r:id="rId8"/>
    <p:sldLayoutId id="2147484147" r:id="rId9"/>
    <p:sldLayoutId id="2147484148" r:id="rId10"/>
    <p:sldLayoutId id="214748414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757988" y="6502400"/>
            <a:ext cx="238601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382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66675" y="6521450"/>
            <a:ext cx="2170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900">
                <a:solidFill>
                  <a:srgbClr val="7F7F7F"/>
                </a:solidFill>
                <a:latin typeface="Arial" pitchFamily="34" charset="0"/>
                <a:cs typeface="Times New Roman" pitchFamily="18" charset="0"/>
              </a:rPr>
              <a:t>8 Step Problem Solving: 1009b</a:t>
            </a:r>
          </a:p>
        </p:txBody>
      </p:sp>
      <p:pic>
        <p:nvPicPr>
          <p:cNvPr id="3077" name="Picture 1037" descr="afsymbol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92113" y="90488"/>
            <a:ext cx="1346200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Line 1036"/>
          <p:cNvSpPr>
            <a:spLocks noChangeShapeType="1"/>
          </p:cNvSpPr>
          <p:nvPr userDrawn="1"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3079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76200"/>
            <a:ext cx="7143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88300" y="6524625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9CB591-3DE1-4E79-ACB9-76F08BA912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838200" y="5562600"/>
            <a:ext cx="7467600" cy="5016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900">
                <a:solidFill>
                  <a:srgbClr val="7F7F7F"/>
                </a:solidFill>
                <a:latin typeface="Arial" pitchFamily="34" charset="0"/>
                <a:cs typeface="Times New Roman" pitchFamily="18" charset="0"/>
              </a:rPr>
              <a:t>Copyright © by The University of Tennessee, 2009. Some portions of these materials were funded by government contract FA7014-06-D-0019. No part of these materials may be reproduced, stored in a retrieval system or transmitted or distributed in any manner or form without the permission of The University of Tennessee, or as to agencies of the U.S. Government, permission from SAF/AQX-ACPO.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0" r:id="rId1"/>
    <p:sldLayoutId id="2147484151" r:id="rId2"/>
    <p:sldLayoutId id="2147484152" r:id="rId3"/>
    <p:sldLayoutId id="2147484153" r:id="rId4"/>
    <p:sldLayoutId id="2147484154" r:id="rId5"/>
    <p:sldLayoutId id="2147484155" r:id="rId6"/>
    <p:sldLayoutId id="2147484156" r:id="rId7"/>
    <p:sldLayoutId id="2147484157" r:id="rId8"/>
    <p:sldLayoutId id="2147484158" r:id="rId9"/>
    <p:sldLayoutId id="2147484159" r:id="rId10"/>
    <p:sldLayoutId id="2147484160" r:id="rId11"/>
    <p:sldLayoutId id="2147484183" r:id="rId12"/>
    <p:sldLayoutId id="2147484184" r:id="rId13"/>
  </p:sldLayoutIdLst>
  <p:timing>
    <p:tnLst>
      <p:par>
        <p:cTn id="1" dur="indefinite" restart="never" nodeType="tmRoot"/>
      </p:par>
    </p:tnLst>
  </p:timing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151C77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151C77"/>
          </a:solidFill>
          <a:latin typeface="Arial" pitchFamily="34" charset="0"/>
          <a:cs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151C77"/>
          </a:solidFill>
          <a:latin typeface="Arial" pitchFamily="34" charset="0"/>
          <a:cs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151C77"/>
          </a:solidFill>
          <a:latin typeface="Arial" pitchFamily="34" charset="0"/>
          <a:cs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151C77"/>
          </a:solidFill>
          <a:latin typeface="Arial" pitchFamily="34" charset="0"/>
          <a:cs typeface="Arial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 i="1">
          <a:solidFill>
            <a:srgbClr val="151C77"/>
          </a:solidFill>
          <a:latin typeface="Arial" pitchFamily="34" charset="0"/>
          <a:cs typeface="Arial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 i="1">
          <a:solidFill>
            <a:srgbClr val="151C77"/>
          </a:solidFill>
          <a:latin typeface="Arial" pitchFamily="34" charset="0"/>
          <a:cs typeface="Arial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 i="1">
          <a:solidFill>
            <a:srgbClr val="151C77"/>
          </a:solidFill>
          <a:latin typeface="Arial" pitchFamily="34" charset="0"/>
          <a:cs typeface="Arial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 i="1">
          <a:solidFill>
            <a:srgbClr val="151C77"/>
          </a:solidFill>
          <a:latin typeface="Arial" pitchFamily="34" charset="0"/>
          <a:cs typeface="Arial" pitchFamily="34" charset="0"/>
        </a:defRPr>
      </a:lvl9pPr>
    </p:titleStyle>
    <p:bodyStyle>
      <a:lvl1pPr marL="280988" indent="-280988" algn="l" rtl="0" eaLnBrk="0" fontAlgn="base" hangingPunct="0">
        <a:spcBef>
          <a:spcPct val="2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  <a:cs typeface="+mn-cs"/>
        </a:defRPr>
      </a:lvl2pPr>
      <a:lvl3pPr marL="1195388" indent="-280988" algn="l" rtl="0" eaLnBrk="0" fontAlgn="base" hangingPunct="0">
        <a:spcBef>
          <a:spcPct val="2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3pPr>
      <a:lvl4pPr marL="1660525" indent="-288925" algn="l" rtl="0" eaLnBrk="0" fontAlgn="base" hangingPunct="0">
        <a:spcBef>
          <a:spcPct val="2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109788" indent="-280988" algn="l" rtl="0" eaLnBrk="0" fontAlgn="base" hangingPunct="0">
        <a:spcBef>
          <a:spcPct val="2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66988" indent="-280988" algn="l" rtl="0" fontAlgn="base">
        <a:spcBef>
          <a:spcPct val="2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3024188" indent="-280988" algn="l" rtl="0" fontAlgn="base">
        <a:spcBef>
          <a:spcPct val="2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81388" indent="-280988" algn="l" rtl="0" fontAlgn="base">
        <a:spcBef>
          <a:spcPct val="2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938588" indent="-280988" algn="l" rtl="0" fontAlgn="base">
        <a:spcBef>
          <a:spcPct val="2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723063" y="6497638"/>
            <a:ext cx="24209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382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4100" name="Picture 1037" descr="afsymbol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92113" y="90488"/>
            <a:ext cx="1346200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Line 1036"/>
          <p:cNvSpPr>
            <a:spLocks noChangeShapeType="1"/>
          </p:cNvSpPr>
          <p:nvPr userDrawn="1"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4102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76200"/>
            <a:ext cx="7143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88300" y="6524625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C03A7A-BF14-4C8B-B32C-B1658A50F6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44450" y="6527800"/>
            <a:ext cx="20034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900">
                <a:solidFill>
                  <a:srgbClr val="7F7F7F"/>
                </a:solidFill>
                <a:latin typeface="Arial" pitchFamily="34" charset="0"/>
                <a:cs typeface="Times New Roman" pitchFamily="18" charset="0"/>
              </a:rPr>
              <a:t>8 Step Problem Solving: 1009b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2051050" y="6432550"/>
            <a:ext cx="4338638" cy="365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900">
                <a:solidFill>
                  <a:srgbClr val="7F7F7F"/>
                </a:solidFill>
                <a:latin typeface="Arial" pitchFamily="34" charset="0"/>
                <a:cs typeface="Times New Roman" pitchFamily="18" charset="0"/>
              </a:rPr>
              <a:t>Copyright © by The University of Tennessee, 2009.   Some portions of these materials were funded by government contract FA7014-06-D-0019.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1" r:id="rId1"/>
    <p:sldLayoutId id="2147484162" r:id="rId2"/>
    <p:sldLayoutId id="2147484163" r:id="rId3"/>
    <p:sldLayoutId id="2147484164" r:id="rId4"/>
    <p:sldLayoutId id="2147484165" r:id="rId5"/>
    <p:sldLayoutId id="2147484166" r:id="rId6"/>
    <p:sldLayoutId id="2147484167" r:id="rId7"/>
    <p:sldLayoutId id="2147484168" r:id="rId8"/>
    <p:sldLayoutId id="2147484169" r:id="rId9"/>
    <p:sldLayoutId id="2147484170" r:id="rId10"/>
    <p:sldLayoutId id="2147484171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151C77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151C77"/>
          </a:solidFill>
          <a:latin typeface="Arial" pitchFamily="34" charset="0"/>
          <a:cs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151C77"/>
          </a:solidFill>
          <a:latin typeface="Arial" pitchFamily="34" charset="0"/>
          <a:cs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151C77"/>
          </a:solidFill>
          <a:latin typeface="Arial" pitchFamily="34" charset="0"/>
          <a:cs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151C77"/>
          </a:solidFill>
          <a:latin typeface="Arial" pitchFamily="34" charset="0"/>
          <a:cs typeface="Arial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 i="1">
          <a:solidFill>
            <a:srgbClr val="151C77"/>
          </a:solidFill>
          <a:latin typeface="Arial" pitchFamily="34" charset="0"/>
          <a:cs typeface="Arial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 i="1">
          <a:solidFill>
            <a:srgbClr val="151C77"/>
          </a:solidFill>
          <a:latin typeface="Arial" pitchFamily="34" charset="0"/>
          <a:cs typeface="Arial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 i="1">
          <a:solidFill>
            <a:srgbClr val="151C77"/>
          </a:solidFill>
          <a:latin typeface="Arial" pitchFamily="34" charset="0"/>
          <a:cs typeface="Arial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 i="1">
          <a:solidFill>
            <a:srgbClr val="151C77"/>
          </a:solidFill>
          <a:latin typeface="Arial" pitchFamily="34" charset="0"/>
          <a:cs typeface="Arial" pitchFamily="34" charset="0"/>
        </a:defRPr>
      </a:lvl9pPr>
    </p:titleStyle>
    <p:bodyStyle>
      <a:lvl1pPr marL="280988" indent="-280988" algn="l" rtl="0" eaLnBrk="0" fontAlgn="base" hangingPunct="0">
        <a:spcBef>
          <a:spcPct val="2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  <a:cs typeface="+mn-cs"/>
        </a:defRPr>
      </a:lvl2pPr>
      <a:lvl3pPr marL="1195388" indent="-280988" algn="l" rtl="0" eaLnBrk="0" fontAlgn="base" hangingPunct="0">
        <a:spcBef>
          <a:spcPct val="2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3pPr>
      <a:lvl4pPr marL="1660525" indent="-288925" algn="l" rtl="0" eaLnBrk="0" fontAlgn="base" hangingPunct="0">
        <a:spcBef>
          <a:spcPct val="2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109788" indent="-280988" algn="l" rtl="0" eaLnBrk="0" fontAlgn="base" hangingPunct="0">
        <a:spcBef>
          <a:spcPct val="2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66988" indent="-280988" algn="l" rtl="0" fontAlgn="base">
        <a:spcBef>
          <a:spcPct val="2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3024188" indent="-280988" algn="l" rtl="0" fontAlgn="base">
        <a:spcBef>
          <a:spcPct val="2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81388" indent="-280988" algn="l" rtl="0" fontAlgn="base">
        <a:spcBef>
          <a:spcPct val="2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938588" indent="-280988" algn="l" rtl="0" fontAlgn="base">
        <a:spcBef>
          <a:spcPct val="2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1676400" y="76200"/>
            <a:ext cx="71421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1600200"/>
            <a:ext cx="838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Line 1036"/>
          <p:cNvSpPr>
            <a:spLocks noChangeShapeType="1"/>
          </p:cNvSpPr>
          <p:nvPr userDrawn="1"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5125" name="Picture 1037" descr="afsymbol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92113" y="90488"/>
            <a:ext cx="1346200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1029"/>
          <p:cNvSpPr txBox="1">
            <a:spLocks noChangeArrowheads="1"/>
          </p:cNvSpPr>
          <p:nvPr userDrawn="1"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i="1">
                <a:latin typeface="Century Schoolbook" pitchFamily="18" charset="0"/>
              </a:rPr>
              <a:t>I n t e g r i t y  -  S e r v i c e  -  E x c e l l e n c e</a:t>
            </a:r>
          </a:p>
        </p:txBody>
      </p:sp>
      <p:sp>
        <p:nvSpPr>
          <p:cNvPr id="10" name="Line 1035"/>
          <p:cNvSpPr>
            <a:spLocks noChangeShapeType="1"/>
          </p:cNvSpPr>
          <p:nvPr userDrawn="1"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Rectangle 102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988300" y="6524625"/>
            <a:ext cx="1143000" cy="304800"/>
          </a:xfrm>
          <a:prstGeom prst="rect">
            <a:avLst/>
          </a:prstGeom>
          <a:ln/>
        </p:spPr>
        <p:txBody>
          <a:bodyPr/>
          <a:lstStyle>
            <a:lvl1pPr algn="r">
              <a:defRPr sz="1200">
                <a:solidFill>
                  <a:srgbClr val="7F7F7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C687FA-39BF-46D9-87E1-24BF5EF3C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2" r:id="rId1"/>
    <p:sldLayoutId id="2147484173" r:id="rId2"/>
    <p:sldLayoutId id="2147484174" r:id="rId3"/>
    <p:sldLayoutId id="2147484175" r:id="rId4"/>
    <p:sldLayoutId id="2147484176" r:id="rId5"/>
    <p:sldLayoutId id="2147484177" r:id="rId6"/>
    <p:sldLayoutId id="2147484178" r:id="rId7"/>
    <p:sldLayoutId id="2147484179" r:id="rId8"/>
    <p:sldLayoutId id="2147484180" r:id="rId9"/>
    <p:sldLayoutId id="2147484181" r:id="rId10"/>
    <p:sldLayoutId id="2147484182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151C77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151C77"/>
          </a:solidFill>
          <a:latin typeface="Arial" pitchFamily="34" charset="0"/>
          <a:cs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151C77"/>
          </a:solidFill>
          <a:latin typeface="Arial" pitchFamily="34" charset="0"/>
          <a:cs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151C77"/>
          </a:solidFill>
          <a:latin typeface="Arial" pitchFamily="34" charset="0"/>
          <a:cs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151C77"/>
          </a:solidFill>
          <a:latin typeface="Arial" pitchFamily="34" charset="0"/>
          <a:cs typeface="Arial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151C77"/>
          </a:solidFill>
          <a:latin typeface="Arial" pitchFamily="34" charset="0"/>
          <a:cs typeface="Arial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151C77"/>
          </a:solidFill>
          <a:latin typeface="Arial" pitchFamily="34" charset="0"/>
          <a:cs typeface="Arial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151C77"/>
          </a:solidFill>
          <a:latin typeface="Arial" pitchFamily="34" charset="0"/>
          <a:cs typeface="Arial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151C77"/>
          </a:solidFill>
          <a:latin typeface="Arial" pitchFamily="34" charset="0"/>
          <a:cs typeface="Arial" pitchFamily="34" charset="0"/>
        </a:defRPr>
      </a:lvl9pPr>
    </p:titleStyle>
    <p:bodyStyle>
      <a:lvl1pPr marL="280988" indent="-280988" algn="l" rtl="0" eaLnBrk="0" fontAlgn="base" hangingPunct="0">
        <a:spcBef>
          <a:spcPct val="2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  <a:cs typeface="+mn-cs"/>
        </a:defRPr>
      </a:lvl2pPr>
      <a:lvl3pPr marL="1195388" indent="-280988" algn="l" rtl="0" eaLnBrk="0" fontAlgn="base" hangingPunct="0">
        <a:spcBef>
          <a:spcPct val="2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3pPr>
      <a:lvl4pPr marL="1660525" indent="-288925" algn="l" rtl="0" eaLnBrk="0" fontAlgn="base" hangingPunct="0">
        <a:spcBef>
          <a:spcPct val="2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109788" indent="-280988" algn="l" rtl="0" eaLnBrk="0" fontAlgn="base" hangingPunct="0">
        <a:spcBef>
          <a:spcPct val="2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66988" indent="-280988" algn="l" rtl="0" eaLnBrk="0" fontAlgn="base" hangingPunct="0">
        <a:spcBef>
          <a:spcPct val="2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3024188" indent="-280988" algn="l" rtl="0" eaLnBrk="0" fontAlgn="base" hangingPunct="0">
        <a:spcBef>
          <a:spcPct val="2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81388" indent="-280988" algn="l" rtl="0" eaLnBrk="0" fontAlgn="base" hangingPunct="0">
        <a:spcBef>
          <a:spcPct val="2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938588" indent="-280988" algn="l" rtl="0" eaLnBrk="0" fontAlgn="base" hangingPunct="0">
        <a:spcBef>
          <a:spcPct val="2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8" y="609602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>
                  <a:tint val="75000"/>
                </a:prstClr>
              </a:solidFill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7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tint val="75000"/>
                </a:prstClr>
              </a:solidFill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10" y="5883277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>
                <a:solidFill>
                  <a:prstClr val="white">
                    <a:tint val="75000"/>
                  </a:prstClr>
                </a:solidFill>
                <a:cs typeface="Arial" pitchFamily="34" charset="0"/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  <a:cs typeface="Arial" pitchFamily="34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102829" y="112667"/>
            <a:ext cx="854186" cy="813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913803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86" r:id="rId1"/>
    <p:sldLayoutId id="2147484187" r:id="rId2"/>
    <p:sldLayoutId id="2147484188" r:id="rId3"/>
    <p:sldLayoutId id="2147484189" r:id="rId4"/>
    <p:sldLayoutId id="2147484190" r:id="rId5"/>
    <p:sldLayoutId id="2147484191" r:id="rId6"/>
    <p:sldLayoutId id="2147484192" r:id="rId7"/>
    <p:sldLayoutId id="2147484193" r:id="rId8"/>
    <p:sldLayoutId id="2147484194" r:id="rId9"/>
    <p:sldLayoutId id="2147484195" r:id="rId10"/>
    <p:sldLayoutId id="2147484196" r:id="rId11"/>
    <p:sldLayoutId id="2147484197" r:id="rId12"/>
    <p:sldLayoutId id="2147484198" r:id="rId13"/>
    <p:sldLayoutId id="2147484199" r:id="rId14"/>
    <p:sldLayoutId id="2147484200" r:id="rId15"/>
    <p:sldLayoutId id="2147484201" r:id="rId16"/>
    <p:sldLayoutId id="2147484202" r:id="rId17"/>
  </p:sldLayoutIdLst>
  <p:transition spd="med">
    <p:checker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900532" rtl="0" eaLnBrk="1" latinLnBrk="0" hangingPunct="1">
        <a:lnSpc>
          <a:spcPct val="90000"/>
        </a:lnSpc>
        <a:spcBef>
          <a:spcPct val="0"/>
        </a:spcBef>
        <a:buNone/>
        <a:defRPr sz="3349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5133" indent="-225133" algn="l" defTabSz="900532" rtl="0" eaLnBrk="1" latinLnBrk="0" hangingPunct="1">
        <a:lnSpc>
          <a:spcPct val="120000"/>
        </a:lnSpc>
        <a:spcBef>
          <a:spcPts val="985"/>
        </a:spcBef>
        <a:buFont typeface="Arial" panose="020B0604020202020204" pitchFamily="34" charset="0"/>
        <a:buChar char="•"/>
        <a:defRPr sz="197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75399" indent="-225133" algn="l" defTabSz="900532" rtl="0" eaLnBrk="1" latinLnBrk="0" hangingPunct="1">
        <a:lnSpc>
          <a:spcPct val="120000"/>
        </a:lnSpc>
        <a:spcBef>
          <a:spcPts val="492"/>
        </a:spcBef>
        <a:buFont typeface="Arial" panose="020B0604020202020204" pitchFamily="34" charset="0"/>
        <a:buChar char="•"/>
        <a:defRPr sz="1773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25665" indent="-225133" algn="l" defTabSz="900532" rtl="0" eaLnBrk="1" latinLnBrk="0" hangingPunct="1">
        <a:lnSpc>
          <a:spcPct val="120000"/>
        </a:lnSpc>
        <a:spcBef>
          <a:spcPts val="492"/>
        </a:spcBef>
        <a:buFont typeface="Arial" panose="020B0604020202020204" pitchFamily="34" charset="0"/>
        <a:buChar char="•"/>
        <a:defRPr sz="1576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575931" indent="-225133" algn="l" defTabSz="900532" rtl="0" eaLnBrk="1" latinLnBrk="0" hangingPunct="1">
        <a:lnSpc>
          <a:spcPct val="120000"/>
        </a:lnSpc>
        <a:spcBef>
          <a:spcPts val="492"/>
        </a:spcBef>
        <a:buFont typeface="Arial" panose="020B0604020202020204" pitchFamily="34" charset="0"/>
        <a:buChar char="•"/>
        <a:defRPr sz="1379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26196" indent="-225133" algn="l" defTabSz="900532" rtl="0" eaLnBrk="1" latinLnBrk="0" hangingPunct="1">
        <a:lnSpc>
          <a:spcPct val="120000"/>
        </a:lnSpc>
        <a:spcBef>
          <a:spcPts val="492"/>
        </a:spcBef>
        <a:buFont typeface="Arial" panose="020B0604020202020204" pitchFamily="34" charset="0"/>
        <a:buChar char="•"/>
        <a:defRPr sz="1182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476463" indent="-225133" algn="l" defTabSz="900532" rtl="0" eaLnBrk="1" latinLnBrk="0" hangingPunct="1">
        <a:lnSpc>
          <a:spcPct val="120000"/>
        </a:lnSpc>
        <a:spcBef>
          <a:spcPts val="492"/>
        </a:spcBef>
        <a:buFont typeface="Arial" panose="020B0604020202020204" pitchFamily="34" charset="0"/>
        <a:buChar char="•"/>
        <a:defRPr sz="1182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26729" indent="-225133" algn="l" defTabSz="900532" rtl="0" eaLnBrk="1" latinLnBrk="0" hangingPunct="1">
        <a:lnSpc>
          <a:spcPct val="120000"/>
        </a:lnSpc>
        <a:spcBef>
          <a:spcPts val="492"/>
        </a:spcBef>
        <a:buFont typeface="Arial" panose="020B0604020202020204" pitchFamily="34" charset="0"/>
        <a:buChar char="•"/>
        <a:defRPr sz="1182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376994" indent="-225133" algn="l" defTabSz="900532" rtl="0" eaLnBrk="1" latinLnBrk="0" hangingPunct="1">
        <a:lnSpc>
          <a:spcPct val="120000"/>
        </a:lnSpc>
        <a:spcBef>
          <a:spcPts val="492"/>
        </a:spcBef>
        <a:buFont typeface="Arial" panose="020B0604020202020204" pitchFamily="34" charset="0"/>
        <a:buChar char="•"/>
        <a:defRPr sz="1182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27260" indent="-225133" algn="l" defTabSz="900532" rtl="0" eaLnBrk="1" latinLnBrk="0" hangingPunct="1">
        <a:lnSpc>
          <a:spcPct val="120000"/>
        </a:lnSpc>
        <a:spcBef>
          <a:spcPts val="492"/>
        </a:spcBef>
        <a:buFont typeface="Arial" panose="020B0604020202020204" pitchFamily="34" charset="0"/>
        <a:buChar char="•"/>
        <a:defRPr sz="1182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00532" rtl="0" eaLnBrk="1" latinLnBrk="0" hangingPunct="1">
        <a:defRPr sz="1773" kern="1200">
          <a:solidFill>
            <a:schemeClr val="tx1"/>
          </a:solidFill>
          <a:latin typeface="+mn-lt"/>
          <a:ea typeface="+mn-ea"/>
          <a:cs typeface="+mn-cs"/>
        </a:defRPr>
      </a:lvl1pPr>
      <a:lvl2pPr marL="450266" algn="l" defTabSz="900532" rtl="0" eaLnBrk="1" latinLnBrk="0" hangingPunct="1">
        <a:defRPr sz="1773" kern="1200">
          <a:solidFill>
            <a:schemeClr val="tx1"/>
          </a:solidFill>
          <a:latin typeface="+mn-lt"/>
          <a:ea typeface="+mn-ea"/>
          <a:cs typeface="+mn-cs"/>
        </a:defRPr>
      </a:lvl2pPr>
      <a:lvl3pPr marL="900532" algn="l" defTabSz="900532" rtl="0" eaLnBrk="1" latinLnBrk="0" hangingPunct="1">
        <a:defRPr sz="1773" kern="1200">
          <a:solidFill>
            <a:schemeClr val="tx1"/>
          </a:solidFill>
          <a:latin typeface="+mn-lt"/>
          <a:ea typeface="+mn-ea"/>
          <a:cs typeface="+mn-cs"/>
        </a:defRPr>
      </a:lvl3pPr>
      <a:lvl4pPr marL="1350798" algn="l" defTabSz="900532" rtl="0" eaLnBrk="1" latinLnBrk="0" hangingPunct="1">
        <a:defRPr sz="1773" kern="1200">
          <a:solidFill>
            <a:schemeClr val="tx1"/>
          </a:solidFill>
          <a:latin typeface="+mn-lt"/>
          <a:ea typeface="+mn-ea"/>
          <a:cs typeface="+mn-cs"/>
        </a:defRPr>
      </a:lvl4pPr>
      <a:lvl5pPr marL="1801064" algn="l" defTabSz="900532" rtl="0" eaLnBrk="1" latinLnBrk="0" hangingPunct="1">
        <a:defRPr sz="1773" kern="1200">
          <a:solidFill>
            <a:schemeClr val="tx1"/>
          </a:solidFill>
          <a:latin typeface="+mn-lt"/>
          <a:ea typeface="+mn-ea"/>
          <a:cs typeface="+mn-cs"/>
        </a:defRPr>
      </a:lvl5pPr>
      <a:lvl6pPr marL="2251329" algn="l" defTabSz="900532" rtl="0" eaLnBrk="1" latinLnBrk="0" hangingPunct="1">
        <a:defRPr sz="1773" kern="1200">
          <a:solidFill>
            <a:schemeClr val="tx1"/>
          </a:solidFill>
          <a:latin typeface="+mn-lt"/>
          <a:ea typeface="+mn-ea"/>
          <a:cs typeface="+mn-cs"/>
        </a:defRPr>
      </a:lvl6pPr>
      <a:lvl7pPr marL="2701596" algn="l" defTabSz="900532" rtl="0" eaLnBrk="1" latinLnBrk="0" hangingPunct="1">
        <a:defRPr sz="1773" kern="1200">
          <a:solidFill>
            <a:schemeClr val="tx1"/>
          </a:solidFill>
          <a:latin typeface="+mn-lt"/>
          <a:ea typeface="+mn-ea"/>
          <a:cs typeface="+mn-cs"/>
        </a:defRPr>
      </a:lvl7pPr>
      <a:lvl8pPr marL="3151862" algn="l" defTabSz="900532" rtl="0" eaLnBrk="1" latinLnBrk="0" hangingPunct="1">
        <a:defRPr sz="1773" kern="1200">
          <a:solidFill>
            <a:schemeClr val="tx1"/>
          </a:solidFill>
          <a:latin typeface="+mn-lt"/>
          <a:ea typeface="+mn-ea"/>
          <a:cs typeface="+mn-cs"/>
        </a:defRPr>
      </a:lvl8pPr>
      <a:lvl9pPr marL="3602127" algn="l" defTabSz="900532" rtl="0" eaLnBrk="1" latinLnBrk="0" hangingPunct="1">
        <a:defRPr sz="17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5481" y="372692"/>
            <a:ext cx="6608410" cy="82623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Unit/Organization Name or Event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011" y="1070811"/>
            <a:ext cx="8446167" cy="5787188"/>
          </a:xfrm>
        </p:spPr>
        <p:txBody>
          <a:bodyPr>
            <a:normAutofit fontScale="62500" lnSpcReduction="20000"/>
          </a:bodyPr>
          <a:lstStyle/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endParaRPr lang="en-US" dirty="0"/>
          </a:p>
          <a:p>
            <a:pPr marL="0" indent="0" algn="r">
              <a:buNone/>
            </a:pPr>
            <a:r>
              <a:rPr lang="en-US" sz="6400" b="1" dirty="0" smtClean="0"/>
              <a:t>PACE EHC Principles “</a:t>
            </a:r>
            <a:r>
              <a:rPr lang="en-US" sz="6400" b="1" dirty="0" err="1" smtClean="0"/>
              <a:t>Snipit</a:t>
            </a:r>
            <a:r>
              <a:rPr lang="en-US" sz="6400" b="1" dirty="0" smtClean="0"/>
              <a:t>”:</a:t>
            </a:r>
          </a:p>
          <a:p>
            <a:pPr marL="0" indent="0" algn="r">
              <a:buNone/>
            </a:pPr>
            <a:r>
              <a:rPr lang="en-US" sz="6400" i="1" dirty="0" smtClean="0"/>
              <a:t>Commitment, Loyalty and Trust</a:t>
            </a:r>
            <a:endParaRPr lang="en-US" sz="6400" i="1" dirty="0"/>
          </a:p>
          <a:p>
            <a:pPr marL="0" indent="0" algn="r">
              <a:buNone/>
            </a:pPr>
            <a:r>
              <a:rPr lang="en-US" sz="3976" dirty="0"/>
              <a:t>Date</a:t>
            </a:r>
          </a:p>
          <a:p>
            <a:pPr marL="0" indent="0" algn="r">
              <a:buNone/>
            </a:pPr>
            <a:endParaRPr lang="en-US" sz="3253" dirty="0"/>
          </a:p>
          <a:p>
            <a:pPr marL="0" indent="0" algn="r">
              <a:buNone/>
            </a:pPr>
            <a:endParaRPr lang="en-US" sz="3253" dirty="0"/>
          </a:p>
          <a:p>
            <a:pPr marL="0" indent="0" algn="r">
              <a:buNone/>
            </a:pPr>
            <a:endParaRPr lang="en-US" sz="3253" dirty="0"/>
          </a:p>
          <a:p>
            <a:pPr marL="0" indent="0" algn="r">
              <a:buNone/>
            </a:pPr>
            <a:r>
              <a:rPr lang="en-US" sz="3253" dirty="0"/>
              <a:t>Presenters Name</a:t>
            </a:r>
          </a:p>
          <a:p>
            <a:pPr marL="0" indent="0" algn="r">
              <a:buNone/>
            </a:pPr>
            <a:r>
              <a:rPr lang="en-US" sz="3253" dirty="0"/>
              <a:t>Presenter’s Job title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7160" y="4526812"/>
            <a:ext cx="3514389" cy="426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69" dirty="0">
                <a:solidFill>
                  <a:srgbClr val="FF0000"/>
                </a:solidFill>
                <a:latin typeface="Rockwell"/>
                <a:cs typeface="Arial" pitchFamily="34" charset="0"/>
              </a:rPr>
              <a:t>Put Unit Emblem here</a:t>
            </a:r>
          </a:p>
        </p:txBody>
      </p:sp>
    </p:spTree>
    <p:extLst>
      <p:ext uri="{BB962C8B-B14F-4D97-AF65-F5344CB8AC3E}">
        <p14:creationId xmlns:p14="http://schemas.microsoft.com/office/powerpoint/2010/main" val="3386628358"/>
      </p:ext>
    </p:extLst>
  </p:cSld>
  <p:clrMapOvr>
    <a:masterClrMapping/>
  </p:clrMapOvr>
  <p:transition spd="med"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7"/>
          <p:cNvSpPr>
            <a:spLocks noGrp="1"/>
          </p:cNvSpPr>
          <p:nvPr>
            <p:ph type="title"/>
          </p:nvPr>
        </p:nvSpPr>
        <p:spPr>
          <a:xfrm>
            <a:off x="562266" y="-116519"/>
            <a:ext cx="7938853" cy="1326321"/>
          </a:xfrm>
        </p:spPr>
        <p:txBody>
          <a:bodyPr>
            <a:normAutofit/>
          </a:bodyPr>
          <a:lstStyle/>
          <a:p>
            <a:r>
              <a:rPr lang="en-US" sz="4879" dirty="0">
                <a:cs typeface="Times New Roman" panose="02020603050405020304" pitchFamily="18" charset="0"/>
              </a:rPr>
              <a:t>Professionalism?</a:t>
            </a:r>
          </a:p>
        </p:txBody>
      </p:sp>
      <p:sp>
        <p:nvSpPr>
          <p:cNvPr id="22531" name="TextBox 15"/>
          <p:cNvSpPr txBox="1">
            <a:spLocks noChangeArrowheads="1"/>
          </p:cNvSpPr>
          <p:nvPr/>
        </p:nvSpPr>
        <p:spPr bwMode="auto">
          <a:xfrm>
            <a:off x="332992" y="1024421"/>
            <a:ext cx="8741678" cy="5265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53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The </a:t>
            </a:r>
            <a:r>
              <a:rPr lang="en-US" sz="3253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art </a:t>
            </a:r>
            <a:r>
              <a:rPr lang="en-US" sz="3253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of </a:t>
            </a:r>
            <a:r>
              <a:rPr lang="en-US" sz="3253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leading </a:t>
            </a:r>
            <a:r>
              <a:rPr lang="en-US" sz="3253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oneself</a:t>
            </a:r>
            <a:r>
              <a:rPr lang="en-US" sz="3253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…</a:t>
            </a:r>
            <a:endParaRPr lang="en-US" sz="3253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lvl="1" indent="417430">
              <a:buFont typeface="Arial" pitchFamily="34" charset="0"/>
              <a:buChar char="•"/>
              <a:defRPr/>
            </a:pPr>
            <a:endParaRPr lang="en-US" sz="2169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lvl="1" indent="417430">
              <a:buFont typeface="Arial" pitchFamily="34" charset="0"/>
              <a:buChar char="•"/>
              <a:defRPr/>
            </a:pPr>
            <a:r>
              <a:rPr lang="en-US" sz="25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</a:t>
            </a:r>
            <a:r>
              <a:rPr lang="en-US" sz="253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commitment</a:t>
            </a:r>
            <a:r>
              <a:rPr lang="en-US" sz="25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to specific institutional standards  </a:t>
            </a:r>
          </a:p>
          <a:p>
            <a:pPr lvl="1" indent="417430">
              <a:buFont typeface="Arial" pitchFamily="34" charset="0"/>
              <a:buChar char="•"/>
              <a:defRPr/>
            </a:pPr>
            <a:r>
              <a:rPr lang="en-US" sz="25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personal degree of </a:t>
            </a:r>
            <a:r>
              <a:rPr lang="en-US" sz="253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loyalty</a:t>
            </a:r>
            <a:r>
              <a:rPr lang="en-US" sz="25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to shared objectives</a:t>
            </a:r>
          </a:p>
          <a:p>
            <a:pPr lvl="1" indent="417430">
              <a:buFont typeface="Arial" pitchFamily="34" charset="0"/>
              <a:buChar char="•"/>
              <a:defRPr/>
            </a:pPr>
            <a:r>
              <a:rPr lang="en-US" sz="25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shared </a:t>
            </a:r>
            <a:r>
              <a:rPr lang="en-US" sz="253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trust</a:t>
            </a:r>
            <a:r>
              <a:rPr lang="en-US" sz="25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between members of the organization</a:t>
            </a:r>
          </a:p>
          <a:p>
            <a:pPr algn="ctr">
              <a:defRPr/>
            </a:pPr>
            <a:endParaRPr lang="en-US" sz="3253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>
              <a:defRPr/>
            </a:pPr>
            <a:r>
              <a:rPr lang="en-US" sz="25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Professionalism is based on a foundation of </a:t>
            </a:r>
          </a:p>
          <a:p>
            <a:pPr algn="ctr">
              <a:defRPr/>
            </a:pPr>
            <a:r>
              <a:rPr lang="en-US" sz="25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Commitment, Loyalty and Trust</a:t>
            </a:r>
          </a:p>
          <a:p>
            <a:pPr algn="ctr">
              <a:defRPr/>
            </a:pPr>
            <a:r>
              <a:rPr lang="en-US" sz="25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to a </a:t>
            </a:r>
            <a:r>
              <a:rPr lang="en-US" sz="253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specific set </a:t>
            </a:r>
            <a:r>
              <a:rPr lang="en-US" sz="253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of </a:t>
            </a:r>
            <a:r>
              <a:rPr lang="en-US" sz="253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institutional standards and expectations</a:t>
            </a:r>
          </a:p>
          <a:p>
            <a:pPr algn="ctr">
              <a:defRPr/>
            </a:pPr>
            <a:endParaRPr lang="en-US" sz="3253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>
              <a:defRPr/>
            </a:pPr>
            <a:r>
              <a:rPr lang="en-US" sz="3253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Commitment, Loyalty, and Trust are the </a:t>
            </a:r>
            <a:r>
              <a:rPr lang="en-US" sz="3253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enablers</a:t>
            </a:r>
            <a:r>
              <a:rPr lang="en-US" sz="3253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that connect our </a:t>
            </a:r>
            <a:r>
              <a:rPr lang="en-US" sz="3253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AF Core </a:t>
            </a:r>
            <a:r>
              <a:rPr lang="en-US" sz="3253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V</a:t>
            </a:r>
            <a:r>
              <a:rPr lang="en-US" sz="3253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alues</a:t>
            </a:r>
            <a:r>
              <a:rPr lang="en-US" sz="3253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to our mission</a:t>
            </a:r>
            <a:endParaRPr lang="en-US" sz="3253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6509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675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973073010"/>
      </p:ext>
    </p:extLst>
  </p:cSld>
  <p:clrMapOvr>
    <a:masterClrMapping/>
  </p:clrMapOvr>
  <p:transition spd="med">
    <p:checker/>
  </p:transition>
</p:sld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Executive -- Workshop 8 Step Problem Solving">
  <a:themeElements>
    <a:clrScheme name="Executive -- Workshop 8 Step Problem Solv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xecutive -- Workshop 8 Step Problem Solvin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xecutive -- Workshop 8 Step Problem Solv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ecutive -- Workshop 8 Step Problem Solv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ecutive -- Workshop 8 Step Problem Solv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ecutive -- Workshop 8 Step Problem Solv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ecutive -- Workshop 8 Step Problem Solv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ecutive -- Workshop 8 Step Problem Solv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ecutive -- Workshop 8 Step Problem Solv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ecutive -- Workshop 8 Step Problem Solv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ecutive -- Workshop 8 Step Problem Solv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ecutive -- Workshop 8 Step Problem Solv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ecutive -- Workshop 8 Step Problem Solv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ecutive -- Workshop 8 Step Problem Solv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Air Force &amp; UT Master">
  <a:themeElements>
    <a:clrScheme name="2_Air Force &amp; UT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ir Force &amp; UT Master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ir Force &amp; UT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ir Force &amp; UT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ir Force &amp; UT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ir Force &amp; UT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ir Force &amp; UT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ir Force &amp; UT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ir Force &amp; UT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ir Force &amp; UT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ir Force &amp; UT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ir Force &amp; UT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ir Force &amp; UT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ir Force &amp; UT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Air Force &amp; UT Master">
  <a:themeElements>
    <a:clrScheme name="Air Force &amp; UT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ir Force &amp; UT Master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ir Force &amp; UT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r Force &amp; UT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r Force &amp; UT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r Force &amp; UT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r Force &amp; UT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r Force &amp; UT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r Force &amp; UT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r Force &amp; UT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r Force &amp; UT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r Force &amp; UT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r Force &amp; UT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r Force &amp; UT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Air Force Master">
  <a:themeElements>
    <a:clrScheme name="Air Force Master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ir Force Master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ir Force Master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CAA71714ADC544AE90B0C0289D652A" ma:contentTypeVersion="0" ma:contentTypeDescription="Create a new document." ma:contentTypeScope="" ma:versionID="d44b709bb69ccdfa152af4bd623fd97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06B8E6AA-F55A-4BEC-9329-FBF676240B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7732E729-AA6F-4FA6-888B-2FE9CCF2893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D75466-39DA-4874-9388-210534E8FB2C}">
  <ds:schemaRefs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13945</TotalTime>
  <Words>277</Words>
  <Application>Microsoft Office PowerPoint</Application>
  <PresentationFormat>On-screen Show (4:3)</PresentationFormat>
  <Paragraphs>54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20" baseType="lpstr">
      <vt:lpstr>굴림</vt:lpstr>
      <vt:lpstr>Arial</vt:lpstr>
      <vt:lpstr>Arial Black</vt:lpstr>
      <vt:lpstr>Bookman Old Style</vt:lpstr>
      <vt:lpstr>Century Schoolbook</vt:lpstr>
      <vt:lpstr>Rockwell</vt:lpstr>
      <vt:lpstr>Times</vt:lpstr>
      <vt:lpstr>Times New Roman</vt:lpstr>
      <vt:lpstr>Verdana</vt:lpstr>
      <vt:lpstr>Wingdings</vt:lpstr>
      <vt:lpstr>Executive -- Workshop 8 Step Problem Solving</vt:lpstr>
      <vt:lpstr>3_Default Design</vt:lpstr>
      <vt:lpstr>2_Air Force &amp; UT Master</vt:lpstr>
      <vt:lpstr>Air Force &amp; UT Master</vt:lpstr>
      <vt:lpstr>Air Force Master</vt:lpstr>
      <vt:lpstr>Damask</vt:lpstr>
      <vt:lpstr>Bitmap Image</vt:lpstr>
      <vt:lpstr>Unit/Organization Name or Event</vt:lpstr>
      <vt:lpstr>Professionalism?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Diane S. Ritter</dc:creator>
  <cp:lastModifiedBy>ROBERTS, TERESA K Lt Col USAF AETC AETC/PACE</cp:lastModifiedBy>
  <cp:revision>477</cp:revision>
  <dcterms:created xsi:type="dcterms:W3CDTF">2006-07-06T14:06:41Z</dcterms:created>
  <dcterms:modified xsi:type="dcterms:W3CDTF">2016-05-17T17:53:26Z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diting Status Note">
    <vt:lpwstr>Edited 12/27/07</vt:lpwstr>
  </property>
  <property fmtid="{D5CDD505-2E9C-101B-9397-08002B2CF9AE}" pid="3" name="ContentTypeId">
    <vt:lpwstr>0x01010026CAA71714ADC544AE90B0C0289D652A</vt:lpwstr>
  </property>
</Properties>
</file>